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media/image10.svg" ContentType="image/svg+xml"/>
  <Override PartName="/ppt/media/image13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1" r:id="rId3"/>
    <p:sldId id="322" r:id="rId5"/>
    <p:sldId id="348" r:id="rId6"/>
    <p:sldId id="349" r:id="rId7"/>
    <p:sldId id="350" r:id="rId8"/>
    <p:sldId id="327" r:id="rId9"/>
    <p:sldId id="323" r:id="rId10"/>
    <p:sldId id="360" r:id="rId11"/>
    <p:sldId id="332" r:id="rId12"/>
    <p:sldId id="333" r:id="rId13"/>
    <p:sldId id="334" r:id="rId14"/>
    <p:sldId id="336" r:id="rId15"/>
    <p:sldId id="337" r:id="rId16"/>
    <p:sldId id="338" r:id="rId17"/>
    <p:sldId id="339" r:id="rId18"/>
    <p:sldId id="342" r:id="rId19"/>
    <p:sldId id="353" r:id="rId20"/>
    <p:sldId id="355" r:id="rId21"/>
    <p:sldId id="356" r:id="rId22"/>
    <p:sldId id="357" r:id="rId23"/>
    <p:sldId id="361" r:id="rId24"/>
    <p:sldId id="352" r:id="rId25"/>
    <p:sldId id="362" r:id="rId26"/>
    <p:sldId id="363" r:id="rId27"/>
    <p:sldId id="34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6C1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846" autoAdjust="0"/>
  </p:normalViewPr>
  <p:slideViewPr>
    <p:cSldViewPr snapToGrid="0">
      <p:cViewPr varScale="1">
        <p:scale>
          <a:sx n="48" d="100"/>
          <a:sy n="48" d="100"/>
        </p:scale>
        <p:origin x="43" y="6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7" Type="http://schemas.openxmlformats.org/officeDocument/2006/relationships/image" Target="../media/image4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ata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svg"/><Relationship Id="rId7" Type="http://schemas.openxmlformats.org/officeDocument/2006/relationships/image" Target="../media/image50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2" Type="http://schemas.openxmlformats.org/officeDocument/2006/relationships/image" Target="../media/image55.svg"/><Relationship Id="rId11" Type="http://schemas.openxmlformats.org/officeDocument/2006/relationships/image" Target="../media/image54.png"/><Relationship Id="rId10" Type="http://schemas.openxmlformats.org/officeDocument/2006/relationships/image" Target="../media/image53.svg"/><Relationship Id="rId1" Type="http://schemas.openxmlformats.org/officeDocument/2006/relationships/image" Target="../media/image4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7" Type="http://schemas.openxmlformats.org/officeDocument/2006/relationships/image" Target="../media/image4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svg"/><Relationship Id="rId7" Type="http://schemas.openxmlformats.org/officeDocument/2006/relationships/image" Target="../media/image50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2" Type="http://schemas.openxmlformats.org/officeDocument/2006/relationships/image" Target="../media/image55.svg"/><Relationship Id="rId11" Type="http://schemas.openxmlformats.org/officeDocument/2006/relationships/image" Target="../media/image54.png"/><Relationship Id="rId10" Type="http://schemas.openxmlformats.org/officeDocument/2006/relationships/image" Target="../media/image53.sv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7683D-6232-4642-B329-CE1E42ECF217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470F8A-CC3D-4160-8288-6573D2BE72E1}">
      <dgm:prSet/>
      <dgm:spPr/>
      <dgm:t>
        <a:bodyPr/>
        <a:lstStyle/>
        <a:p>
          <a:r>
            <a:rPr lang="en-ID" b="1"/>
            <a:t>Objectives</a:t>
          </a:r>
          <a:endParaRPr lang="en-US"/>
        </a:p>
      </dgm:t>
    </dgm:pt>
    <dgm:pt modelId="{3748EFDC-00EA-4675-9CD1-1CBFB630E58F}" cxnId="{008F737B-96FB-47C1-8BB1-CD2CA8C0AD09}" type="parTrans">
      <dgm:prSet/>
      <dgm:spPr/>
      <dgm:t>
        <a:bodyPr/>
        <a:lstStyle/>
        <a:p>
          <a:endParaRPr lang="en-US"/>
        </a:p>
      </dgm:t>
    </dgm:pt>
    <dgm:pt modelId="{8F6AEB16-42FF-4793-95E4-2ABB38D6FAC9}" cxnId="{008F737B-96FB-47C1-8BB1-CD2CA8C0AD09}" type="sibTrans">
      <dgm:prSet/>
      <dgm:spPr/>
      <dgm:t>
        <a:bodyPr/>
        <a:lstStyle/>
        <a:p>
          <a:endParaRPr lang="en-US"/>
        </a:p>
      </dgm:t>
    </dgm:pt>
    <dgm:pt modelId="{0F24C845-2D3C-439C-B7FE-091EDFCEA519}">
      <dgm:prSet/>
      <dgm:spPr/>
      <dgm:t>
        <a:bodyPr/>
        <a:lstStyle/>
        <a:p>
          <a:endParaRPr lang="en-US"/>
        </a:p>
      </dgm:t>
    </dgm:pt>
    <dgm:pt modelId="{A3C27EDF-2322-4A00-9745-3D703B73891D}" cxnId="{41954363-13BB-407C-A9A5-9CD4B854BD4C}" type="parTrans">
      <dgm:prSet/>
      <dgm:spPr/>
      <dgm:t>
        <a:bodyPr/>
        <a:lstStyle/>
        <a:p>
          <a:endParaRPr lang="en-US"/>
        </a:p>
      </dgm:t>
    </dgm:pt>
    <dgm:pt modelId="{02991E7C-BB90-4074-AC0A-5DCC12E32DF9}" cxnId="{41954363-13BB-407C-A9A5-9CD4B854BD4C}" type="sibTrans">
      <dgm:prSet/>
      <dgm:spPr/>
      <dgm:t>
        <a:bodyPr/>
        <a:lstStyle/>
        <a:p>
          <a:endParaRPr lang="en-US"/>
        </a:p>
      </dgm:t>
    </dgm:pt>
    <dgm:pt modelId="{E393F919-86D8-4ED4-9B86-3E779FD525E8}">
      <dgm:prSet/>
      <dgm:spPr/>
      <dgm:t>
        <a:bodyPr/>
        <a:lstStyle/>
        <a:p>
          <a:r>
            <a:rPr lang="en-US"/>
            <a:t>1. Identify key factors contributing to nutritional deficiencies.</a:t>
          </a:r>
        </a:p>
      </dgm:t>
    </dgm:pt>
    <dgm:pt modelId="{61CC41C9-60C1-4D32-BA52-1BCE67920113}" cxnId="{2FACD67B-34FD-4EBF-99AE-AA3C9187B58D}" type="parTrans">
      <dgm:prSet/>
      <dgm:spPr/>
      <dgm:t>
        <a:bodyPr/>
        <a:lstStyle/>
        <a:p>
          <a:endParaRPr lang="en-MY"/>
        </a:p>
      </dgm:t>
    </dgm:pt>
    <dgm:pt modelId="{F08900DB-69FF-4235-998C-7B2308CA9391}" cxnId="{2FACD67B-34FD-4EBF-99AE-AA3C9187B58D}" type="sibTrans">
      <dgm:prSet/>
      <dgm:spPr/>
      <dgm:t>
        <a:bodyPr/>
        <a:lstStyle/>
        <a:p>
          <a:endParaRPr lang="en-MY"/>
        </a:p>
      </dgm:t>
    </dgm:pt>
    <dgm:pt modelId="{36C2562F-1FB6-4A79-85C5-181E1E853109}">
      <dgm:prSet/>
      <dgm:spPr/>
      <dgm:t>
        <a:bodyPr/>
        <a:lstStyle/>
        <a:p>
          <a:r>
            <a:rPr lang="en-MY"/>
            <a:t>2. Develop predictive models using ML techniques.</a:t>
          </a:r>
        </a:p>
      </dgm:t>
    </dgm:pt>
    <dgm:pt modelId="{B14C090B-728A-45E1-8404-D801A2DFE266}" cxnId="{819A09F7-1FC0-4357-A077-3DE1F1FF1A9C}" type="parTrans">
      <dgm:prSet/>
      <dgm:spPr/>
      <dgm:t>
        <a:bodyPr/>
        <a:lstStyle/>
        <a:p>
          <a:endParaRPr lang="en-MY"/>
        </a:p>
      </dgm:t>
    </dgm:pt>
    <dgm:pt modelId="{361E8549-4241-4F29-B712-9BF689C8DE98}" cxnId="{819A09F7-1FC0-4357-A077-3DE1F1FF1A9C}" type="sibTrans">
      <dgm:prSet/>
      <dgm:spPr/>
      <dgm:t>
        <a:bodyPr/>
        <a:lstStyle/>
        <a:p>
          <a:endParaRPr lang="en-MY"/>
        </a:p>
      </dgm:t>
    </dgm:pt>
    <dgm:pt modelId="{DD289615-7869-421C-9D00-A17672DD8DEC}">
      <dgm:prSet/>
      <dgm:spPr/>
      <dgm:t>
        <a:bodyPr/>
        <a:lstStyle/>
        <a:p>
          <a:r>
            <a:rPr lang="en-US"/>
            <a:t>3. Create an interactive dashboard for visualization and decision-making.</a:t>
          </a:r>
        </a:p>
      </dgm:t>
    </dgm:pt>
    <dgm:pt modelId="{09DB5F18-8F68-4CBD-B366-710710B23A3F}" cxnId="{C216CBA9-080E-4BC4-A600-B0976F48F6F6}" type="parTrans">
      <dgm:prSet/>
      <dgm:spPr/>
      <dgm:t>
        <a:bodyPr/>
        <a:lstStyle/>
        <a:p>
          <a:endParaRPr lang="en-MY"/>
        </a:p>
      </dgm:t>
    </dgm:pt>
    <dgm:pt modelId="{96BDD354-76D6-4E48-9917-8C91D423DCD7}" cxnId="{C216CBA9-080E-4BC4-A600-B0976F48F6F6}" type="sibTrans">
      <dgm:prSet/>
      <dgm:spPr/>
      <dgm:t>
        <a:bodyPr/>
        <a:lstStyle/>
        <a:p>
          <a:endParaRPr lang="en-MY"/>
        </a:p>
      </dgm:t>
    </dgm:pt>
    <dgm:pt modelId="{22D2CDCD-6F94-4E5F-A47C-8ED9C9E404A9}" type="pres">
      <dgm:prSet presAssocID="{D057683D-6232-4642-B329-CE1E42ECF217}" presName="outerComposite" presStyleCnt="0">
        <dgm:presLayoutVars>
          <dgm:chMax val="5"/>
          <dgm:dir/>
          <dgm:resizeHandles val="exact"/>
        </dgm:presLayoutVars>
      </dgm:prSet>
      <dgm:spPr/>
    </dgm:pt>
    <dgm:pt modelId="{DA9729B0-8B9E-4702-8DAB-0539457F0382}" type="pres">
      <dgm:prSet presAssocID="{D057683D-6232-4642-B329-CE1E42ECF217}" presName="dummyMaxCanvas" presStyleCnt="0">
        <dgm:presLayoutVars/>
      </dgm:prSet>
      <dgm:spPr/>
    </dgm:pt>
    <dgm:pt modelId="{F8A71572-D8C6-4F7D-AECA-855F2882703C}" type="pres">
      <dgm:prSet presAssocID="{D057683D-6232-4642-B329-CE1E42ECF217}" presName="FourNodes_1" presStyleLbl="node1" presStyleIdx="0" presStyleCnt="4">
        <dgm:presLayoutVars>
          <dgm:bulletEnabled val="1"/>
        </dgm:presLayoutVars>
      </dgm:prSet>
      <dgm:spPr/>
    </dgm:pt>
    <dgm:pt modelId="{CCA40D0C-6071-497A-8978-03D85E8C6A0B}" type="pres">
      <dgm:prSet presAssocID="{D057683D-6232-4642-B329-CE1E42ECF217}" presName="FourNodes_2" presStyleLbl="node1" presStyleIdx="1" presStyleCnt="4">
        <dgm:presLayoutVars>
          <dgm:bulletEnabled val="1"/>
        </dgm:presLayoutVars>
      </dgm:prSet>
      <dgm:spPr/>
    </dgm:pt>
    <dgm:pt modelId="{C781B8BA-DC67-48D8-95DF-63F08662325B}" type="pres">
      <dgm:prSet presAssocID="{D057683D-6232-4642-B329-CE1E42ECF217}" presName="FourNodes_3" presStyleLbl="node1" presStyleIdx="2" presStyleCnt="4">
        <dgm:presLayoutVars>
          <dgm:bulletEnabled val="1"/>
        </dgm:presLayoutVars>
      </dgm:prSet>
      <dgm:spPr/>
    </dgm:pt>
    <dgm:pt modelId="{3910B931-21E6-4258-8C55-44D8E211424A}" type="pres">
      <dgm:prSet presAssocID="{D057683D-6232-4642-B329-CE1E42ECF217}" presName="FourNodes_4" presStyleLbl="node1" presStyleIdx="3" presStyleCnt="4">
        <dgm:presLayoutVars>
          <dgm:bulletEnabled val="1"/>
        </dgm:presLayoutVars>
      </dgm:prSet>
      <dgm:spPr/>
    </dgm:pt>
    <dgm:pt modelId="{577002C0-A777-4452-A316-8ADEAF2B874F}" type="pres">
      <dgm:prSet presAssocID="{D057683D-6232-4642-B329-CE1E42ECF217}" presName="FourConn_1-2" presStyleLbl="fgAccFollowNode1" presStyleIdx="0" presStyleCnt="3">
        <dgm:presLayoutVars>
          <dgm:bulletEnabled val="1"/>
        </dgm:presLayoutVars>
      </dgm:prSet>
      <dgm:spPr/>
    </dgm:pt>
    <dgm:pt modelId="{FFCDF104-3579-4CB5-8C55-3FB32E0ECAE1}" type="pres">
      <dgm:prSet presAssocID="{D057683D-6232-4642-B329-CE1E42ECF217}" presName="FourConn_2-3" presStyleLbl="fgAccFollowNode1" presStyleIdx="1" presStyleCnt="3">
        <dgm:presLayoutVars>
          <dgm:bulletEnabled val="1"/>
        </dgm:presLayoutVars>
      </dgm:prSet>
      <dgm:spPr/>
    </dgm:pt>
    <dgm:pt modelId="{11FB5BF7-1E92-43D6-9730-4EA49307BE2A}" type="pres">
      <dgm:prSet presAssocID="{D057683D-6232-4642-B329-CE1E42ECF217}" presName="FourConn_3-4" presStyleLbl="fgAccFollowNode1" presStyleIdx="2" presStyleCnt="3">
        <dgm:presLayoutVars>
          <dgm:bulletEnabled val="1"/>
        </dgm:presLayoutVars>
      </dgm:prSet>
      <dgm:spPr/>
    </dgm:pt>
    <dgm:pt modelId="{6B8954CD-C621-4AC2-B792-75A879C636B1}" type="pres">
      <dgm:prSet presAssocID="{D057683D-6232-4642-B329-CE1E42ECF217}" presName="FourNodes_1_text" presStyleLbl="node1" presStyleIdx="3" presStyleCnt="4">
        <dgm:presLayoutVars>
          <dgm:bulletEnabled val="1"/>
        </dgm:presLayoutVars>
      </dgm:prSet>
      <dgm:spPr/>
    </dgm:pt>
    <dgm:pt modelId="{02C2E2AB-02C0-4050-9375-3A69FCE64502}" type="pres">
      <dgm:prSet presAssocID="{D057683D-6232-4642-B329-CE1E42ECF217}" presName="FourNodes_2_text" presStyleLbl="node1" presStyleIdx="3" presStyleCnt="4">
        <dgm:presLayoutVars>
          <dgm:bulletEnabled val="1"/>
        </dgm:presLayoutVars>
      </dgm:prSet>
      <dgm:spPr/>
    </dgm:pt>
    <dgm:pt modelId="{DDBCFED6-42DD-47FC-A2C8-DAC570942B3A}" type="pres">
      <dgm:prSet presAssocID="{D057683D-6232-4642-B329-CE1E42ECF217}" presName="FourNodes_3_text" presStyleLbl="node1" presStyleIdx="3" presStyleCnt="4">
        <dgm:presLayoutVars>
          <dgm:bulletEnabled val="1"/>
        </dgm:presLayoutVars>
      </dgm:prSet>
      <dgm:spPr/>
    </dgm:pt>
    <dgm:pt modelId="{B5742C7A-7F43-476B-A0CB-9ABABD9A8039}" type="pres">
      <dgm:prSet presAssocID="{D057683D-6232-4642-B329-CE1E42ECF21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D290801-5E57-48D1-AE4D-6AAF2F6AB51E}" type="presOf" srcId="{E393F919-86D8-4ED4-9B86-3E779FD525E8}" destId="{CCA40D0C-6071-497A-8978-03D85E8C6A0B}" srcOrd="0" destOrd="0" presId="urn:microsoft.com/office/officeart/2005/8/layout/vProcess5"/>
    <dgm:cxn modelId="{A3BBF902-43ED-46AF-BA41-A6CAE288CA81}" type="presOf" srcId="{F3470F8A-CC3D-4160-8288-6573D2BE72E1}" destId="{F8A71572-D8C6-4F7D-AECA-855F2882703C}" srcOrd="0" destOrd="0" presId="urn:microsoft.com/office/officeart/2005/8/layout/vProcess5"/>
    <dgm:cxn modelId="{34F1D41C-C2CC-44A2-A2C5-4B86E3D8451D}" type="presOf" srcId="{0F24C845-2D3C-439C-B7FE-091EDFCEA519}" destId="{F8A71572-D8C6-4F7D-AECA-855F2882703C}" srcOrd="0" destOrd="1" presId="urn:microsoft.com/office/officeart/2005/8/layout/vProcess5"/>
    <dgm:cxn modelId="{0714D724-18E4-4A2E-8F24-E14A88694D1A}" type="presOf" srcId="{F08900DB-69FF-4235-998C-7B2308CA9391}" destId="{FFCDF104-3579-4CB5-8C55-3FB32E0ECAE1}" srcOrd="0" destOrd="0" presId="urn:microsoft.com/office/officeart/2005/8/layout/vProcess5"/>
    <dgm:cxn modelId="{248A7831-FE92-4781-B20F-685E8FC2995B}" type="presOf" srcId="{D057683D-6232-4642-B329-CE1E42ECF217}" destId="{22D2CDCD-6F94-4E5F-A47C-8ED9C9E404A9}" srcOrd="0" destOrd="0" presId="urn:microsoft.com/office/officeart/2005/8/layout/vProcess5"/>
    <dgm:cxn modelId="{F5F17541-A9B3-400D-936D-D18D59E49155}" type="presOf" srcId="{0F24C845-2D3C-439C-B7FE-091EDFCEA519}" destId="{6B8954CD-C621-4AC2-B792-75A879C636B1}" srcOrd="1" destOrd="1" presId="urn:microsoft.com/office/officeart/2005/8/layout/vProcess5"/>
    <dgm:cxn modelId="{5F0FC042-5E35-4DAB-BAD0-180341647439}" type="presOf" srcId="{8F6AEB16-42FF-4793-95E4-2ABB38D6FAC9}" destId="{577002C0-A777-4452-A316-8ADEAF2B874F}" srcOrd="0" destOrd="0" presId="urn:microsoft.com/office/officeart/2005/8/layout/vProcess5"/>
    <dgm:cxn modelId="{41954363-13BB-407C-A9A5-9CD4B854BD4C}" srcId="{F3470F8A-CC3D-4160-8288-6573D2BE72E1}" destId="{0F24C845-2D3C-439C-B7FE-091EDFCEA519}" srcOrd="0" destOrd="0" parTransId="{A3C27EDF-2322-4A00-9745-3D703B73891D}" sibTransId="{02991E7C-BB90-4074-AC0A-5DCC12E32DF9}"/>
    <dgm:cxn modelId="{008F737B-96FB-47C1-8BB1-CD2CA8C0AD09}" srcId="{D057683D-6232-4642-B329-CE1E42ECF217}" destId="{F3470F8A-CC3D-4160-8288-6573D2BE72E1}" srcOrd="0" destOrd="0" parTransId="{3748EFDC-00EA-4675-9CD1-1CBFB630E58F}" sibTransId="{8F6AEB16-42FF-4793-95E4-2ABB38D6FAC9}"/>
    <dgm:cxn modelId="{2FACD67B-34FD-4EBF-99AE-AA3C9187B58D}" srcId="{D057683D-6232-4642-B329-CE1E42ECF217}" destId="{E393F919-86D8-4ED4-9B86-3E779FD525E8}" srcOrd="1" destOrd="0" parTransId="{61CC41C9-60C1-4D32-BA52-1BCE67920113}" sibTransId="{F08900DB-69FF-4235-998C-7B2308CA9391}"/>
    <dgm:cxn modelId="{41B5AB80-AB44-4209-9126-A54F145523A3}" type="presOf" srcId="{DD289615-7869-421C-9D00-A17672DD8DEC}" destId="{B5742C7A-7F43-476B-A0CB-9ABABD9A8039}" srcOrd="1" destOrd="0" presId="urn:microsoft.com/office/officeart/2005/8/layout/vProcess5"/>
    <dgm:cxn modelId="{7E0DE885-A0DA-4892-ACFE-F30E935AB4F6}" type="presOf" srcId="{F3470F8A-CC3D-4160-8288-6573D2BE72E1}" destId="{6B8954CD-C621-4AC2-B792-75A879C636B1}" srcOrd="1" destOrd="0" presId="urn:microsoft.com/office/officeart/2005/8/layout/vProcess5"/>
    <dgm:cxn modelId="{AF4E4C97-A452-44AC-8DE2-A15224DA0F53}" type="presOf" srcId="{361E8549-4241-4F29-B712-9BF689C8DE98}" destId="{11FB5BF7-1E92-43D6-9730-4EA49307BE2A}" srcOrd="0" destOrd="0" presId="urn:microsoft.com/office/officeart/2005/8/layout/vProcess5"/>
    <dgm:cxn modelId="{9836489E-501B-4090-A0CA-7DCD26221191}" type="presOf" srcId="{E393F919-86D8-4ED4-9B86-3E779FD525E8}" destId="{02C2E2AB-02C0-4050-9375-3A69FCE64502}" srcOrd="1" destOrd="0" presId="urn:microsoft.com/office/officeart/2005/8/layout/vProcess5"/>
    <dgm:cxn modelId="{C216CBA9-080E-4BC4-A600-B0976F48F6F6}" srcId="{D057683D-6232-4642-B329-CE1E42ECF217}" destId="{DD289615-7869-421C-9D00-A17672DD8DEC}" srcOrd="3" destOrd="0" parTransId="{09DB5F18-8F68-4CBD-B366-710710B23A3F}" sibTransId="{96BDD354-76D6-4E48-9917-8C91D423DCD7}"/>
    <dgm:cxn modelId="{8BD9F6C0-0FDD-4E19-8DD5-CCE26224F15C}" type="presOf" srcId="{36C2562F-1FB6-4A79-85C5-181E1E853109}" destId="{C781B8BA-DC67-48D8-95DF-63F08662325B}" srcOrd="0" destOrd="0" presId="urn:microsoft.com/office/officeart/2005/8/layout/vProcess5"/>
    <dgm:cxn modelId="{5C485DC1-60E0-4D17-8828-D065F6E877C0}" type="presOf" srcId="{36C2562F-1FB6-4A79-85C5-181E1E853109}" destId="{DDBCFED6-42DD-47FC-A2C8-DAC570942B3A}" srcOrd="1" destOrd="0" presId="urn:microsoft.com/office/officeart/2005/8/layout/vProcess5"/>
    <dgm:cxn modelId="{C31A6DE3-DCCF-4E40-8FFD-B899B0F207EE}" type="presOf" srcId="{DD289615-7869-421C-9D00-A17672DD8DEC}" destId="{3910B931-21E6-4258-8C55-44D8E211424A}" srcOrd="0" destOrd="0" presId="urn:microsoft.com/office/officeart/2005/8/layout/vProcess5"/>
    <dgm:cxn modelId="{819A09F7-1FC0-4357-A077-3DE1F1FF1A9C}" srcId="{D057683D-6232-4642-B329-CE1E42ECF217}" destId="{36C2562F-1FB6-4A79-85C5-181E1E853109}" srcOrd="2" destOrd="0" parTransId="{B14C090B-728A-45E1-8404-D801A2DFE266}" sibTransId="{361E8549-4241-4F29-B712-9BF689C8DE98}"/>
    <dgm:cxn modelId="{1224BD65-0AEB-494F-A8EF-B2C6540B954C}" type="presParOf" srcId="{22D2CDCD-6F94-4E5F-A47C-8ED9C9E404A9}" destId="{DA9729B0-8B9E-4702-8DAB-0539457F0382}" srcOrd="0" destOrd="0" presId="urn:microsoft.com/office/officeart/2005/8/layout/vProcess5"/>
    <dgm:cxn modelId="{56229289-3733-4693-84A5-F20A6DAB2BE2}" type="presParOf" srcId="{22D2CDCD-6F94-4E5F-A47C-8ED9C9E404A9}" destId="{F8A71572-D8C6-4F7D-AECA-855F2882703C}" srcOrd="1" destOrd="0" presId="urn:microsoft.com/office/officeart/2005/8/layout/vProcess5"/>
    <dgm:cxn modelId="{04322B7A-A1D6-4686-95A7-9BE1113EFD4C}" type="presParOf" srcId="{22D2CDCD-6F94-4E5F-A47C-8ED9C9E404A9}" destId="{CCA40D0C-6071-497A-8978-03D85E8C6A0B}" srcOrd="2" destOrd="0" presId="urn:microsoft.com/office/officeart/2005/8/layout/vProcess5"/>
    <dgm:cxn modelId="{BD2A4460-682D-4CE4-B611-8E0F5EC95CAB}" type="presParOf" srcId="{22D2CDCD-6F94-4E5F-A47C-8ED9C9E404A9}" destId="{C781B8BA-DC67-48D8-95DF-63F08662325B}" srcOrd="3" destOrd="0" presId="urn:microsoft.com/office/officeart/2005/8/layout/vProcess5"/>
    <dgm:cxn modelId="{591C6E12-DB74-4685-A585-436BC9D3A4B4}" type="presParOf" srcId="{22D2CDCD-6F94-4E5F-A47C-8ED9C9E404A9}" destId="{3910B931-21E6-4258-8C55-44D8E211424A}" srcOrd="4" destOrd="0" presId="urn:microsoft.com/office/officeart/2005/8/layout/vProcess5"/>
    <dgm:cxn modelId="{A453181D-A509-4F98-8E5E-56C0005FAF94}" type="presParOf" srcId="{22D2CDCD-6F94-4E5F-A47C-8ED9C9E404A9}" destId="{577002C0-A777-4452-A316-8ADEAF2B874F}" srcOrd="5" destOrd="0" presId="urn:microsoft.com/office/officeart/2005/8/layout/vProcess5"/>
    <dgm:cxn modelId="{5DEFF84B-DB9B-4DBA-9DE4-5D447F6B433B}" type="presParOf" srcId="{22D2CDCD-6F94-4E5F-A47C-8ED9C9E404A9}" destId="{FFCDF104-3579-4CB5-8C55-3FB32E0ECAE1}" srcOrd="6" destOrd="0" presId="urn:microsoft.com/office/officeart/2005/8/layout/vProcess5"/>
    <dgm:cxn modelId="{02773863-583A-4C7E-9651-2F3839AA5F02}" type="presParOf" srcId="{22D2CDCD-6F94-4E5F-A47C-8ED9C9E404A9}" destId="{11FB5BF7-1E92-43D6-9730-4EA49307BE2A}" srcOrd="7" destOrd="0" presId="urn:microsoft.com/office/officeart/2005/8/layout/vProcess5"/>
    <dgm:cxn modelId="{B5A0D974-B012-4135-8BD5-C085EF00CBCE}" type="presParOf" srcId="{22D2CDCD-6F94-4E5F-A47C-8ED9C9E404A9}" destId="{6B8954CD-C621-4AC2-B792-75A879C636B1}" srcOrd="8" destOrd="0" presId="urn:microsoft.com/office/officeart/2005/8/layout/vProcess5"/>
    <dgm:cxn modelId="{9EAADA09-AB1B-4B72-9D5D-0EE8998BA043}" type="presParOf" srcId="{22D2CDCD-6F94-4E5F-A47C-8ED9C9E404A9}" destId="{02C2E2AB-02C0-4050-9375-3A69FCE64502}" srcOrd="9" destOrd="0" presId="urn:microsoft.com/office/officeart/2005/8/layout/vProcess5"/>
    <dgm:cxn modelId="{3A0E954F-8878-4A9B-A0C1-605C12ED9D09}" type="presParOf" srcId="{22D2CDCD-6F94-4E5F-A47C-8ED9C9E404A9}" destId="{DDBCFED6-42DD-47FC-A2C8-DAC570942B3A}" srcOrd="10" destOrd="0" presId="urn:microsoft.com/office/officeart/2005/8/layout/vProcess5"/>
    <dgm:cxn modelId="{B5C37B31-D480-43F4-8F26-4ADFB9B9C491}" type="presParOf" srcId="{22D2CDCD-6F94-4E5F-A47C-8ED9C9E404A9}" destId="{B5742C7A-7F43-476B-A0CB-9ABABD9A803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087F70-A315-4C2F-9536-95E03A41BB8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D997E4A-5FFC-4F1F-AAB5-2A2E68018C73}">
      <dgm:prSet/>
      <dgm:spPr/>
      <dgm:t>
        <a:bodyPr/>
        <a:lstStyle/>
        <a:p>
          <a:r>
            <a:rPr lang="en-US"/>
            <a:t>How can machine learning techniques predict nutritional deficiencies effectively?</a:t>
          </a:r>
        </a:p>
      </dgm:t>
    </dgm:pt>
    <dgm:pt modelId="{EE395523-C5F5-4BE3-8255-B9A8C3FFB2AF}" cxnId="{93BDFA81-0F9A-43B5-8E7E-00B959E9E89A}" type="parTrans">
      <dgm:prSet/>
      <dgm:spPr/>
      <dgm:t>
        <a:bodyPr/>
        <a:lstStyle/>
        <a:p>
          <a:endParaRPr lang="en-US"/>
        </a:p>
      </dgm:t>
    </dgm:pt>
    <dgm:pt modelId="{4DAD61A7-5E98-4954-A23D-9986516829C0}" cxnId="{93BDFA81-0F9A-43B5-8E7E-00B959E9E89A}" type="sibTrans">
      <dgm:prSet/>
      <dgm:spPr/>
      <dgm:t>
        <a:bodyPr/>
        <a:lstStyle/>
        <a:p>
          <a:endParaRPr lang="en-US"/>
        </a:p>
      </dgm:t>
    </dgm:pt>
    <dgm:pt modelId="{CF3429A8-574A-45D9-9FBF-5ADA5E834159}">
      <dgm:prSet/>
      <dgm:spPr/>
      <dgm:t>
        <a:bodyPr/>
        <a:lstStyle/>
        <a:p>
          <a:r>
            <a:rPr lang="en-US"/>
            <a:t>What datasets are required for accurate models?</a:t>
          </a:r>
        </a:p>
      </dgm:t>
    </dgm:pt>
    <dgm:pt modelId="{B2F82252-4598-43E7-BFC1-0433895439C7}" cxnId="{270B06B8-1E21-4479-8E57-28A1EC821DFC}" type="parTrans">
      <dgm:prSet/>
      <dgm:spPr/>
      <dgm:t>
        <a:bodyPr/>
        <a:lstStyle/>
        <a:p>
          <a:endParaRPr lang="en-US"/>
        </a:p>
      </dgm:t>
    </dgm:pt>
    <dgm:pt modelId="{CCAC00D9-7657-41B7-B208-38C9EBB85510}" cxnId="{270B06B8-1E21-4479-8E57-28A1EC821DFC}" type="sibTrans">
      <dgm:prSet/>
      <dgm:spPr/>
      <dgm:t>
        <a:bodyPr/>
        <a:lstStyle/>
        <a:p>
          <a:endParaRPr lang="en-US"/>
        </a:p>
      </dgm:t>
    </dgm:pt>
    <dgm:pt modelId="{2FD42CAD-1A55-4C03-ABE2-87833FA74B3D}">
      <dgm:prSet/>
      <dgm:spPr/>
      <dgm:t>
        <a:bodyPr/>
        <a:lstStyle/>
        <a:p>
          <a:r>
            <a:rPr lang="en-US"/>
            <a:t>What challenges arise in real-world healthcare applications?</a:t>
          </a:r>
        </a:p>
      </dgm:t>
    </dgm:pt>
    <dgm:pt modelId="{357FE078-51C4-47FA-988E-220D76CFA3EA}" cxnId="{671E134C-0AAC-4D8F-9E35-D87244880815}" type="parTrans">
      <dgm:prSet/>
      <dgm:spPr/>
      <dgm:t>
        <a:bodyPr/>
        <a:lstStyle/>
        <a:p>
          <a:endParaRPr lang="en-US"/>
        </a:p>
      </dgm:t>
    </dgm:pt>
    <dgm:pt modelId="{E7AD1DC4-2D80-4EBA-8100-FD58BC384A61}" cxnId="{671E134C-0AAC-4D8F-9E35-D87244880815}" type="sibTrans">
      <dgm:prSet/>
      <dgm:spPr/>
      <dgm:t>
        <a:bodyPr/>
        <a:lstStyle/>
        <a:p>
          <a:endParaRPr lang="en-US"/>
        </a:p>
      </dgm:t>
    </dgm:pt>
    <dgm:pt modelId="{F0D2FB1A-A075-4BCA-A870-C09AB32857E5}">
      <dgm:prSet/>
      <dgm:spPr/>
      <dgm:t>
        <a:bodyPr/>
        <a:lstStyle/>
        <a:p>
          <a:r>
            <a:rPr lang="en-US"/>
            <a:t>Who are the target groups for this prediction model?</a:t>
          </a:r>
        </a:p>
      </dgm:t>
    </dgm:pt>
    <dgm:pt modelId="{5878E1C6-628F-4DBC-A0B9-183864E44767}" cxnId="{6A83D228-5125-45B8-84F1-213D83E38491}" type="parTrans">
      <dgm:prSet/>
      <dgm:spPr/>
      <dgm:t>
        <a:bodyPr/>
        <a:lstStyle/>
        <a:p>
          <a:endParaRPr lang="en-US"/>
        </a:p>
      </dgm:t>
    </dgm:pt>
    <dgm:pt modelId="{C88760A5-1067-4B05-8B90-E302CB325EDA}" cxnId="{6A83D228-5125-45B8-84F1-213D83E38491}" type="sibTrans">
      <dgm:prSet/>
      <dgm:spPr/>
      <dgm:t>
        <a:bodyPr/>
        <a:lstStyle/>
        <a:p>
          <a:endParaRPr lang="en-US"/>
        </a:p>
      </dgm:t>
    </dgm:pt>
    <dgm:pt modelId="{6DCDBF68-5590-4120-A1AB-759FB33EF826}" type="pres">
      <dgm:prSet presAssocID="{06087F70-A315-4C2F-9536-95E03A41BB80}" presName="root" presStyleCnt="0">
        <dgm:presLayoutVars>
          <dgm:dir/>
          <dgm:resizeHandles val="exact"/>
        </dgm:presLayoutVars>
      </dgm:prSet>
      <dgm:spPr/>
    </dgm:pt>
    <dgm:pt modelId="{FF0A3401-83AC-457C-A228-F5E6C9F79A95}" type="pres">
      <dgm:prSet presAssocID="{7D997E4A-5FFC-4F1F-AAB5-2A2E68018C73}" presName="compNode" presStyleCnt="0"/>
      <dgm:spPr/>
    </dgm:pt>
    <dgm:pt modelId="{42A795D0-E0FC-4491-B37A-AD9DC50B56B9}" type="pres">
      <dgm:prSet presAssocID="{7D997E4A-5FFC-4F1F-AAB5-2A2E68018C73}" presName="bgRect" presStyleLbl="bgShp" presStyleIdx="0" presStyleCnt="4"/>
      <dgm:spPr/>
    </dgm:pt>
    <dgm:pt modelId="{EF3C908D-3EA3-4EDF-B332-4F19FE71A151}" type="pres">
      <dgm:prSet presAssocID="{7D997E4A-5FFC-4F1F-AAB5-2A2E68018C7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1A20A424-A953-4851-A3D5-0B71986223CE}" type="pres">
      <dgm:prSet presAssocID="{7D997E4A-5FFC-4F1F-AAB5-2A2E68018C73}" presName="spaceRect" presStyleCnt="0"/>
      <dgm:spPr/>
    </dgm:pt>
    <dgm:pt modelId="{EF5A51B6-545D-4333-90F1-201695D99F00}" type="pres">
      <dgm:prSet presAssocID="{7D997E4A-5FFC-4F1F-AAB5-2A2E68018C73}" presName="parTx" presStyleLbl="revTx" presStyleIdx="0" presStyleCnt="4">
        <dgm:presLayoutVars>
          <dgm:chMax val="0"/>
          <dgm:chPref val="0"/>
        </dgm:presLayoutVars>
      </dgm:prSet>
      <dgm:spPr/>
    </dgm:pt>
    <dgm:pt modelId="{BC0F2178-84EA-4145-9CF7-FD21D187A9E3}" type="pres">
      <dgm:prSet presAssocID="{4DAD61A7-5E98-4954-A23D-9986516829C0}" presName="sibTrans" presStyleCnt="0"/>
      <dgm:spPr/>
    </dgm:pt>
    <dgm:pt modelId="{23A3068F-1BC1-41BE-8797-50DE949AD74C}" type="pres">
      <dgm:prSet presAssocID="{CF3429A8-574A-45D9-9FBF-5ADA5E834159}" presName="compNode" presStyleCnt="0"/>
      <dgm:spPr/>
    </dgm:pt>
    <dgm:pt modelId="{A46FD799-E64B-4BB6-A748-D8B0D219EB88}" type="pres">
      <dgm:prSet presAssocID="{CF3429A8-574A-45D9-9FBF-5ADA5E834159}" presName="bgRect" presStyleLbl="bgShp" presStyleIdx="1" presStyleCnt="4"/>
      <dgm:spPr/>
    </dgm:pt>
    <dgm:pt modelId="{FB731684-D07E-4375-AA0F-5132623FD89B}" type="pres">
      <dgm:prSet presAssocID="{CF3429A8-574A-45D9-9FBF-5ADA5E8341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95F1474C-30A0-48A2-A0E0-6FDBB3152BCB}" type="pres">
      <dgm:prSet presAssocID="{CF3429A8-574A-45D9-9FBF-5ADA5E834159}" presName="spaceRect" presStyleCnt="0"/>
      <dgm:spPr/>
    </dgm:pt>
    <dgm:pt modelId="{9540B676-D84B-4288-9CE9-09E8CAE54828}" type="pres">
      <dgm:prSet presAssocID="{CF3429A8-574A-45D9-9FBF-5ADA5E834159}" presName="parTx" presStyleLbl="revTx" presStyleIdx="1" presStyleCnt="4">
        <dgm:presLayoutVars>
          <dgm:chMax val="0"/>
          <dgm:chPref val="0"/>
        </dgm:presLayoutVars>
      </dgm:prSet>
      <dgm:spPr/>
    </dgm:pt>
    <dgm:pt modelId="{9B663D3A-DD53-40F9-83CA-A498A2821106}" type="pres">
      <dgm:prSet presAssocID="{CCAC00D9-7657-41B7-B208-38C9EBB85510}" presName="sibTrans" presStyleCnt="0"/>
      <dgm:spPr/>
    </dgm:pt>
    <dgm:pt modelId="{7BD0B085-E434-4220-8B48-8DCAD5DB0D6C}" type="pres">
      <dgm:prSet presAssocID="{2FD42CAD-1A55-4C03-ABE2-87833FA74B3D}" presName="compNode" presStyleCnt="0"/>
      <dgm:spPr/>
    </dgm:pt>
    <dgm:pt modelId="{454ED288-06F3-4A0E-B5F3-5E16369DEA0B}" type="pres">
      <dgm:prSet presAssocID="{2FD42CAD-1A55-4C03-ABE2-87833FA74B3D}" presName="bgRect" presStyleLbl="bgShp" presStyleIdx="2" presStyleCnt="4"/>
      <dgm:spPr/>
    </dgm:pt>
    <dgm:pt modelId="{CECAA3A9-437F-46BB-8518-45C8CD05101B}" type="pres">
      <dgm:prSet presAssocID="{2FD42CAD-1A55-4C03-ABE2-87833FA74B3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402FABFF-44A7-4B21-B5FE-2AAE41682B4F}" type="pres">
      <dgm:prSet presAssocID="{2FD42CAD-1A55-4C03-ABE2-87833FA74B3D}" presName="spaceRect" presStyleCnt="0"/>
      <dgm:spPr/>
    </dgm:pt>
    <dgm:pt modelId="{212CFBF7-158F-4C5F-942D-43C9E0B10DCB}" type="pres">
      <dgm:prSet presAssocID="{2FD42CAD-1A55-4C03-ABE2-87833FA74B3D}" presName="parTx" presStyleLbl="revTx" presStyleIdx="2" presStyleCnt="4">
        <dgm:presLayoutVars>
          <dgm:chMax val="0"/>
          <dgm:chPref val="0"/>
        </dgm:presLayoutVars>
      </dgm:prSet>
      <dgm:spPr/>
    </dgm:pt>
    <dgm:pt modelId="{4FEF1874-A45B-438F-AE6D-05F128A66007}" type="pres">
      <dgm:prSet presAssocID="{E7AD1DC4-2D80-4EBA-8100-FD58BC384A61}" presName="sibTrans" presStyleCnt="0"/>
      <dgm:spPr/>
    </dgm:pt>
    <dgm:pt modelId="{D1FA2C3D-1FB1-4252-8362-B68591EE3938}" type="pres">
      <dgm:prSet presAssocID="{F0D2FB1A-A075-4BCA-A870-C09AB32857E5}" presName="compNode" presStyleCnt="0"/>
      <dgm:spPr/>
    </dgm:pt>
    <dgm:pt modelId="{B077B1F0-2D8F-466A-9EA7-DA48E9FDFE19}" type="pres">
      <dgm:prSet presAssocID="{F0D2FB1A-A075-4BCA-A870-C09AB32857E5}" presName="bgRect" presStyleLbl="bgShp" presStyleIdx="3" presStyleCnt="4"/>
      <dgm:spPr/>
    </dgm:pt>
    <dgm:pt modelId="{13656E4E-32A4-46B2-AA1D-22478AA83B28}" type="pres">
      <dgm:prSet presAssocID="{F0D2FB1A-A075-4BCA-A870-C09AB32857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FA44E344-BF88-4CF5-A77B-57B0B7AC6B40}" type="pres">
      <dgm:prSet presAssocID="{F0D2FB1A-A075-4BCA-A870-C09AB32857E5}" presName="spaceRect" presStyleCnt="0"/>
      <dgm:spPr/>
    </dgm:pt>
    <dgm:pt modelId="{A66C16D4-0A76-44DE-B4B0-DBC83D9FD23C}" type="pres">
      <dgm:prSet presAssocID="{F0D2FB1A-A075-4BCA-A870-C09AB32857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30220B-F15E-4BCD-9BB9-63B0CA0130F9}" type="presOf" srcId="{2FD42CAD-1A55-4C03-ABE2-87833FA74B3D}" destId="{212CFBF7-158F-4C5F-942D-43C9E0B10DCB}" srcOrd="0" destOrd="0" presId="urn:microsoft.com/office/officeart/2018/2/layout/IconVerticalSolidList"/>
    <dgm:cxn modelId="{1A3BBE10-732E-4E8D-88C9-8592908494BE}" type="presOf" srcId="{F0D2FB1A-A075-4BCA-A870-C09AB32857E5}" destId="{A66C16D4-0A76-44DE-B4B0-DBC83D9FD23C}" srcOrd="0" destOrd="0" presId="urn:microsoft.com/office/officeart/2018/2/layout/IconVerticalSolidList"/>
    <dgm:cxn modelId="{E5DCDD15-3C11-47AF-8216-89506C24D141}" type="presOf" srcId="{7D997E4A-5FFC-4F1F-AAB5-2A2E68018C73}" destId="{EF5A51B6-545D-4333-90F1-201695D99F00}" srcOrd="0" destOrd="0" presId="urn:microsoft.com/office/officeart/2018/2/layout/IconVerticalSolidList"/>
    <dgm:cxn modelId="{6A83D228-5125-45B8-84F1-213D83E38491}" srcId="{06087F70-A315-4C2F-9536-95E03A41BB80}" destId="{F0D2FB1A-A075-4BCA-A870-C09AB32857E5}" srcOrd="3" destOrd="0" parTransId="{5878E1C6-628F-4DBC-A0B9-183864E44767}" sibTransId="{C88760A5-1067-4B05-8B90-E302CB325EDA}"/>
    <dgm:cxn modelId="{A7FD3E4A-1023-409B-A9BA-B1276E1C173C}" type="presOf" srcId="{CF3429A8-574A-45D9-9FBF-5ADA5E834159}" destId="{9540B676-D84B-4288-9CE9-09E8CAE54828}" srcOrd="0" destOrd="0" presId="urn:microsoft.com/office/officeart/2018/2/layout/IconVerticalSolidList"/>
    <dgm:cxn modelId="{671E134C-0AAC-4D8F-9E35-D87244880815}" srcId="{06087F70-A315-4C2F-9536-95E03A41BB80}" destId="{2FD42CAD-1A55-4C03-ABE2-87833FA74B3D}" srcOrd="2" destOrd="0" parTransId="{357FE078-51C4-47FA-988E-220D76CFA3EA}" sibTransId="{E7AD1DC4-2D80-4EBA-8100-FD58BC384A61}"/>
    <dgm:cxn modelId="{C605B974-94C7-4892-A7FB-6E2CA289DA19}" type="presOf" srcId="{06087F70-A315-4C2F-9536-95E03A41BB80}" destId="{6DCDBF68-5590-4120-A1AB-759FB33EF826}" srcOrd="0" destOrd="0" presId="urn:microsoft.com/office/officeart/2018/2/layout/IconVerticalSolidList"/>
    <dgm:cxn modelId="{93BDFA81-0F9A-43B5-8E7E-00B959E9E89A}" srcId="{06087F70-A315-4C2F-9536-95E03A41BB80}" destId="{7D997E4A-5FFC-4F1F-AAB5-2A2E68018C73}" srcOrd="0" destOrd="0" parTransId="{EE395523-C5F5-4BE3-8255-B9A8C3FFB2AF}" sibTransId="{4DAD61A7-5E98-4954-A23D-9986516829C0}"/>
    <dgm:cxn modelId="{270B06B8-1E21-4479-8E57-28A1EC821DFC}" srcId="{06087F70-A315-4C2F-9536-95E03A41BB80}" destId="{CF3429A8-574A-45D9-9FBF-5ADA5E834159}" srcOrd="1" destOrd="0" parTransId="{B2F82252-4598-43E7-BFC1-0433895439C7}" sibTransId="{CCAC00D9-7657-41B7-B208-38C9EBB85510}"/>
    <dgm:cxn modelId="{393DD873-CD06-44C7-A27E-026855C5EC32}" type="presParOf" srcId="{6DCDBF68-5590-4120-A1AB-759FB33EF826}" destId="{FF0A3401-83AC-457C-A228-F5E6C9F79A95}" srcOrd="0" destOrd="0" presId="urn:microsoft.com/office/officeart/2018/2/layout/IconVerticalSolidList"/>
    <dgm:cxn modelId="{078AE747-B5A7-4C90-BEC9-8F7D3F058040}" type="presParOf" srcId="{FF0A3401-83AC-457C-A228-F5E6C9F79A95}" destId="{42A795D0-E0FC-4491-B37A-AD9DC50B56B9}" srcOrd="0" destOrd="0" presId="urn:microsoft.com/office/officeart/2018/2/layout/IconVerticalSolidList"/>
    <dgm:cxn modelId="{B033DD3A-3281-4C2D-89E9-93D57840BDD2}" type="presParOf" srcId="{FF0A3401-83AC-457C-A228-F5E6C9F79A95}" destId="{EF3C908D-3EA3-4EDF-B332-4F19FE71A151}" srcOrd="1" destOrd="0" presId="urn:microsoft.com/office/officeart/2018/2/layout/IconVerticalSolidList"/>
    <dgm:cxn modelId="{CB6CD9D0-1BD2-4730-BE58-4C788B196034}" type="presParOf" srcId="{FF0A3401-83AC-457C-A228-F5E6C9F79A95}" destId="{1A20A424-A953-4851-A3D5-0B71986223CE}" srcOrd="2" destOrd="0" presId="urn:microsoft.com/office/officeart/2018/2/layout/IconVerticalSolidList"/>
    <dgm:cxn modelId="{420506F3-529A-4742-9B95-F1018DB7BE19}" type="presParOf" srcId="{FF0A3401-83AC-457C-A228-F5E6C9F79A95}" destId="{EF5A51B6-545D-4333-90F1-201695D99F00}" srcOrd="3" destOrd="0" presId="urn:microsoft.com/office/officeart/2018/2/layout/IconVerticalSolidList"/>
    <dgm:cxn modelId="{D2922C4A-6928-456A-83AE-2F9CF4E3EE47}" type="presParOf" srcId="{6DCDBF68-5590-4120-A1AB-759FB33EF826}" destId="{BC0F2178-84EA-4145-9CF7-FD21D187A9E3}" srcOrd="1" destOrd="0" presId="urn:microsoft.com/office/officeart/2018/2/layout/IconVerticalSolidList"/>
    <dgm:cxn modelId="{9C7E4411-80F7-4738-A1A0-1593AA592947}" type="presParOf" srcId="{6DCDBF68-5590-4120-A1AB-759FB33EF826}" destId="{23A3068F-1BC1-41BE-8797-50DE949AD74C}" srcOrd="2" destOrd="0" presId="urn:microsoft.com/office/officeart/2018/2/layout/IconVerticalSolidList"/>
    <dgm:cxn modelId="{69E86D06-B07D-42FC-A8AF-CC931400131C}" type="presParOf" srcId="{23A3068F-1BC1-41BE-8797-50DE949AD74C}" destId="{A46FD799-E64B-4BB6-A748-D8B0D219EB88}" srcOrd="0" destOrd="0" presId="urn:microsoft.com/office/officeart/2018/2/layout/IconVerticalSolidList"/>
    <dgm:cxn modelId="{65932ACE-1FF8-4014-B8FE-BD6235A4439E}" type="presParOf" srcId="{23A3068F-1BC1-41BE-8797-50DE949AD74C}" destId="{FB731684-D07E-4375-AA0F-5132623FD89B}" srcOrd="1" destOrd="0" presId="urn:microsoft.com/office/officeart/2018/2/layout/IconVerticalSolidList"/>
    <dgm:cxn modelId="{0AB4BFB3-7385-4CCF-BDA6-AE0C0BD296DA}" type="presParOf" srcId="{23A3068F-1BC1-41BE-8797-50DE949AD74C}" destId="{95F1474C-30A0-48A2-A0E0-6FDBB3152BCB}" srcOrd="2" destOrd="0" presId="urn:microsoft.com/office/officeart/2018/2/layout/IconVerticalSolidList"/>
    <dgm:cxn modelId="{1089F802-A335-4914-B2DE-E32103773008}" type="presParOf" srcId="{23A3068F-1BC1-41BE-8797-50DE949AD74C}" destId="{9540B676-D84B-4288-9CE9-09E8CAE54828}" srcOrd="3" destOrd="0" presId="urn:microsoft.com/office/officeart/2018/2/layout/IconVerticalSolidList"/>
    <dgm:cxn modelId="{0E4549C5-3560-4FCF-BB2F-3E6086A2945F}" type="presParOf" srcId="{6DCDBF68-5590-4120-A1AB-759FB33EF826}" destId="{9B663D3A-DD53-40F9-83CA-A498A2821106}" srcOrd="3" destOrd="0" presId="urn:microsoft.com/office/officeart/2018/2/layout/IconVerticalSolidList"/>
    <dgm:cxn modelId="{53628216-1D66-410A-A271-E332FE01D90B}" type="presParOf" srcId="{6DCDBF68-5590-4120-A1AB-759FB33EF826}" destId="{7BD0B085-E434-4220-8B48-8DCAD5DB0D6C}" srcOrd="4" destOrd="0" presId="urn:microsoft.com/office/officeart/2018/2/layout/IconVerticalSolidList"/>
    <dgm:cxn modelId="{430CB4CF-5F59-47CA-9CC7-080DC801C315}" type="presParOf" srcId="{7BD0B085-E434-4220-8B48-8DCAD5DB0D6C}" destId="{454ED288-06F3-4A0E-B5F3-5E16369DEA0B}" srcOrd="0" destOrd="0" presId="urn:microsoft.com/office/officeart/2018/2/layout/IconVerticalSolidList"/>
    <dgm:cxn modelId="{7B597AEC-C0E9-487B-841E-353E4430D6A4}" type="presParOf" srcId="{7BD0B085-E434-4220-8B48-8DCAD5DB0D6C}" destId="{CECAA3A9-437F-46BB-8518-45C8CD05101B}" srcOrd="1" destOrd="0" presId="urn:microsoft.com/office/officeart/2018/2/layout/IconVerticalSolidList"/>
    <dgm:cxn modelId="{2246010F-96AC-4C59-BD77-293B9EBA0E8C}" type="presParOf" srcId="{7BD0B085-E434-4220-8B48-8DCAD5DB0D6C}" destId="{402FABFF-44A7-4B21-B5FE-2AAE41682B4F}" srcOrd="2" destOrd="0" presId="urn:microsoft.com/office/officeart/2018/2/layout/IconVerticalSolidList"/>
    <dgm:cxn modelId="{F93AA77D-F5AE-4D7F-BFF2-CD81A8EE209F}" type="presParOf" srcId="{7BD0B085-E434-4220-8B48-8DCAD5DB0D6C}" destId="{212CFBF7-158F-4C5F-942D-43C9E0B10DCB}" srcOrd="3" destOrd="0" presId="urn:microsoft.com/office/officeart/2018/2/layout/IconVerticalSolidList"/>
    <dgm:cxn modelId="{3995A8C9-7360-4916-B1A1-85E9C7CA5BE6}" type="presParOf" srcId="{6DCDBF68-5590-4120-A1AB-759FB33EF826}" destId="{4FEF1874-A45B-438F-AE6D-05F128A66007}" srcOrd="5" destOrd="0" presId="urn:microsoft.com/office/officeart/2018/2/layout/IconVerticalSolidList"/>
    <dgm:cxn modelId="{0BC9002D-7245-46D0-B84E-3C82875B7D0C}" type="presParOf" srcId="{6DCDBF68-5590-4120-A1AB-759FB33EF826}" destId="{D1FA2C3D-1FB1-4252-8362-B68591EE3938}" srcOrd="6" destOrd="0" presId="urn:microsoft.com/office/officeart/2018/2/layout/IconVerticalSolidList"/>
    <dgm:cxn modelId="{63947651-0274-4F60-8433-CEF1C0DAFB5A}" type="presParOf" srcId="{D1FA2C3D-1FB1-4252-8362-B68591EE3938}" destId="{B077B1F0-2D8F-466A-9EA7-DA48E9FDFE19}" srcOrd="0" destOrd="0" presId="urn:microsoft.com/office/officeart/2018/2/layout/IconVerticalSolidList"/>
    <dgm:cxn modelId="{AB84D0EF-4413-4789-93F7-E7EE8033DA50}" type="presParOf" srcId="{D1FA2C3D-1FB1-4252-8362-B68591EE3938}" destId="{13656E4E-32A4-46B2-AA1D-22478AA83B28}" srcOrd="1" destOrd="0" presId="urn:microsoft.com/office/officeart/2018/2/layout/IconVerticalSolidList"/>
    <dgm:cxn modelId="{F1770150-F1AE-4DE4-9519-E7B72EE88295}" type="presParOf" srcId="{D1FA2C3D-1FB1-4252-8362-B68591EE3938}" destId="{FA44E344-BF88-4CF5-A77B-57B0B7AC6B40}" srcOrd="2" destOrd="0" presId="urn:microsoft.com/office/officeart/2018/2/layout/IconVerticalSolidList"/>
    <dgm:cxn modelId="{7FEE7B85-DE35-4BD7-BA88-6C89E753FB1B}" type="presParOf" srcId="{D1FA2C3D-1FB1-4252-8362-B68591EE3938}" destId="{A66C16D4-0A76-44DE-B4B0-DBC83D9FD2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2E8EF8-4756-4F36-A3E0-65C3AC90779F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9873C52-A92A-4B6C-B57F-427388BF2409}">
      <dgm:prSet/>
      <dgm:spPr/>
      <dgm:t>
        <a:bodyPr/>
        <a:lstStyle/>
        <a:p>
          <a:r>
            <a:rPr lang="en-MY"/>
            <a:t>Future Directions:</a:t>
          </a:r>
          <a:endParaRPr lang="en-US"/>
        </a:p>
      </dgm:t>
    </dgm:pt>
    <dgm:pt modelId="{F79112C9-DF0C-4B8A-A3B8-9A90F0C1D7FA}" cxnId="{D16525D2-6C06-453C-B4D5-830F6B83837F}" type="parTrans">
      <dgm:prSet/>
      <dgm:spPr/>
      <dgm:t>
        <a:bodyPr/>
        <a:lstStyle/>
        <a:p>
          <a:endParaRPr lang="en-US"/>
        </a:p>
      </dgm:t>
    </dgm:pt>
    <dgm:pt modelId="{9F77B319-3672-46DC-BEC7-32726419AD60}" cxnId="{D16525D2-6C06-453C-B4D5-830F6B83837F}" type="sibTrans">
      <dgm:prSet/>
      <dgm:spPr/>
      <dgm:t>
        <a:bodyPr/>
        <a:lstStyle/>
        <a:p>
          <a:endParaRPr lang="en-US"/>
        </a:p>
      </dgm:t>
    </dgm:pt>
    <dgm:pt modelId="{58594D0A-3176-4986-BED0-D4C3FE1713C4}">
      <dgm:prSet/>
      <dgm:spPr/>
      <dgm:t>
        <a:bodyPr/>
        <a:lstStyle/>
        <a:p>
          <a:r>
            <a:rPr lang="en-MY"/>
            <a:t>1. Incorporate real-time and larger datasets.</a:t>
          </a:r>
          <a:endParaRPr lang="en-US"/>
        </a:p>
      </dgm:t>
    </dgm:pt>
    <dgm:pt modelId="{32F09319-272A-46D6-AF13-9E8A2FAB79CC}" cxnId="{FE0760AC-D413-4FFB-9DF3-BACE9FC36401}" type="parTrans">
      <dgm:prSet/>
      <dgm:spPr/>
      <dgm:t>
        <a:bodyPr/>
        <a:lstStyle/>
        <a:p>
          <a:endParaRPr lang="en-US"/>
        </a:p>
      </dgm:t>
    </dgm:pt>
    <dgm:pt modelId="{CD607B7D-558F-4CB0-A049-F353D67C37D4}" cxnId="{FE0760AC-D413-4FFB-9DF3-BACE9FC36401}" type="sibTrans">
      <dgm:prSet/>
      <dgm:spPr/>
      <dgm:t>
        <a:bodyPr/>
        <a:lstStyle/>
        <a:p>
          <a:endParaRPr lang="en-US"/>
        </a:p>
      </dgm:t>
    </dgm:pt>
    <dgm:pt modelId="{66861C6F-71FD-497E-9A54-191D84DD909D}">
      <dgm:prSet/>
      <dgm:spPr/>
      <dgm:t>
        <a:bodyPr/>
        <a:lstStyle/>
        <a:p>
          <a:r>
            <a:rPr lang="en-MY"/>
            <a:t>2. Add environmental and cultural variables for deeper insights.</a:t>
          </a:r>
          <a:endParaRPr lang="en-US"/>
        </a:p>
      </dgm:t>
    </dgm:pt>
    <dgm:pt modelId="{33EAEBDF-D0A3-4430-824A-792B67946D1D}" cxnId="{A5F1B99C-B38F-420B-925F-980E39C75EE2}" type="parTrans">
      <dgm:prSet/>
      <dgm:spPr/>
      <dgm:t>
        <a:bodyPr/>
        <a:lstStyle/>
        <a:p>
          <a:endParaRPr lang="en-US"/>
        </a:p>
      </dgm:t>
    </dgm:pt>
    <dgm:pt modelId="{95AD1668-0F75-4B09-9F45-50F5CC285FF3}" cxnId="{A5F1B99C-B38F-420B-925F-980E39C75EE2}" type="sibTrans">
      <dgm:prSet/>
      <dgm:spPr/>
      <dgm:t>
        <a:bodyPr/>
        <a:lstStyle/>
        <a:p>
          <a:endParaRPr lang="en-US"/>
        </a:p>
      </dgm:t>
    </dgm:pt>
    <dgm:pt modelId="{AC975BD2-5519-4257-B52D-8CB062846049}">
      <dgm:prSet/>
      <dgm:spPr/>
      <dgm:t>
        <a:bodyPr/>
        <a:lstStyle/>
        <a:p>
          <a:r>
            <a:rPr lang="en-MY"/>
            <a:t>3. Use advanced ML methods like ensemble and deep learning for better performance.</a:t>
          </a:r>
          <a:endParaRPr lang="en-US"/>
        </a:p>
      </dgm:t>
    </dgm:pt>
    <dgm:pt modelId="{BC90F909-5839-48DF-8908-4C2843DADA99}" cxnId="{C06385B2-3E32-4791-A51F-04852B90CB55}" type="parTrans">
      <dgm:prSet/>
      <dgm:spPr/>
      <dgm:t>
        <a:bodyPr/>
        <a:lstStyle/>
        <a:p>
          <a:endParaRPr lang="en-US"/>
        </a:p>
      </dgm:t>
    </dgm:pt>
    <dgm:pt modelId="{ABE9DD1B-34EA-450D-BCAB-38A03BE8DDB4}" cxnId="{C06385B2-3E32-4791-A51F-04852B90CB55}" type="sibTrans">
      <dgm:prSet/>
      <dgm:spPr/>
      <dgm:t>
        <a:bodyPr/>
        <a:lstStyle/>
        <a:p>
          <a:endParaRPr lang="en-US"/>
        </a:p>
      </dgm:t>
    </dgm:pt>
    <dgm:pt modelId="{E232FB3E-F758-4902-AAED-8168A4C5D5E7}">
      <dgm:prSet/>
      <dgm:spPr/>
      <dgm:t>
        <a:bodyPr/>
        <a:lstStyle/>
        <a:p>
          <a:r>
            <a:rPr lang="en-MY"/>
            <a:t>4. Develop sub-regional analysis for granular predictions.</a:t>
          </a:r>
          <a:endParaRPr lang="en-US"/>
        </a:p>
      </dgm:t>
    </dgm:pt>
    <dgm:pt modelId="{DE8F5C61-B87B-4134-8067-1F10637CB800}" cxnId="{977A3B2E-CA39-45A7-8258-F085508F9DB2}" type="parTrans">
      <dgm:prSet/>
      <dgm:spPr/>
      <dgm:t>
        <a:bodyPr/>
        <a:lstStyle/>
        <a:p>
          <a:endParaRPr lang="en-US"/>
        </a:p>
      </dgm:t>
    </dgm:pt>
    <dgm:pt modelId="{2824F260-2793-40FF-8905-AA4F863EF8DE}" cxnId="{977A3B2E-CA39-45A7-8258-F085508F9DB2}" type="sibTrans">
      <dgm:prSet/>
      <dgm:spPr/>
      <dgm:t>
        <a:bodyPr/>
        <a:lstStyle/>
        <a:p>
          <a:endParaRPr lang="en-US"/>
        </a:p>
      </dgm:t>
    </dgm:pt>
    <dgm:pt modelId="{66B8018A-FBC8-4EDB-825D-406B8AAF9D98}">
      <dgm:prSet/>
      <dgm:spPr/>
      <dgm:t>
        <a:bodyPr/>
        <a:lstStyle/>
        <a:p>
          <a:r>
            <a:rPr lang="en-MY"/>
            <a:t>5. Collaborate with policymakers for region-specific interventions.</a:t>
          </a:r>
          <a:endParaRPr lang="en-US"/>
        </a:p>
      </dgm:t>
    </dgm:pt>
    <dgm:pt modelId="{28810ABD-A138-419E-B6C5-A13E06CAE4D0}" cxnId="{46E30DB6-168F-4046-A814-0DFB83C5C643}" type="parTrans">
      <dgm:prSet/>
      <dgm:spPr/>
      <dgm:t>
        <a:bodyPr/>
        <a:lstStyle/>
        <a:p>
          <a:endParaRPr lang="en-US"/>
        </a:p>
      </dgm:t>
    </dgm:pt>
    <dgm:pt modelId="{23C923C1-E16A-4EAA-AC3C-0ED4B54814D0}" cxnId="{46E30DB6-168F-4046-A814-0DFB83C5C643}" type="sibTrans">
      <dgm:prSet/>
      <dgm:spPr/>
      <dgm:t>
        <a:bodyPr/>
        <a:lstStyle/>
        <a:p>
          <a:endParaRPr lang="en-US"/>
        </a:p>
      </dgm:t>
    </dgm:pt>
    <dgm:pt modelId="{95E60845-71D4-45FC-8782-15AB02376E22}" type="pres">
      <dgm:prSet presAssocID="{502E8EF8-4756-4F36-A3E0-65C3AC90779F}" presName="root" presStyleCnt="0">
        <dgm:presLayoutVars>
          <dgm:dir/>
          <dgm:resizeHandles val="exact"/>
        </dgm:presLayoutVars>
      </dgm:prSet>
      <dgm:spPr/>
    </dgm:pt>
    <dgm:pt modelId="{FB191BF7-DA38-41AD-A076-2FE2CAADF914}" type="pres">
      <dgm:prSet presAssocID="{89873C52-A92A-4B6C-B57F-427388BF2409}" presName="compNode" presStyleCnt="0"/>
      <dgm:spPr/>
    </dgm:pt>
    <dgm:pt modelId="{6180902D-3668-4D9A-9B59-1656D5D64212}" type="pres">
      <dgm:prSet presAssocID="{89873C52-A92A-4B6C-B57F-427388BF240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33EC6218-CF64-4863-B794-729FE9FA70B0}" type="pres">
      <dgm:prSet presAssocID="{89873C52-A92A-4B6C-B57F-427388BF2409}" presName="spaceRect" presStyleCnt="0"/>
      <dgm:spPr/>
    </dgm:pt>
    <dgm:pt modelId="{CEADF521-6214-4FA2-8318-C63E44F8A0AA}" type="pres">
      <dgm:prSet presAssocID="{89873C52-A92A-4B6C-B57F-427388BF2409}" presName="textRect" presStyleLbl="revTx" presStyleIdx="0" presStyleCnt="6">
        <dgm:presLayoutVars>
          <dgm:chMax val="1"/>
          <dgm:chPref val="1"/>
        </dgm:presLayoutVars>
      </dgm:prSet>
      <dgm:spPr/>
    </dgm:pt>
    <dgm:pt modelId="{46910C2B-EA84-49B9-9150-9D8CC4B3AF76}" type="pres">
      <dgm:prSet presAssocID="{9F77B319-3672-46DC-BEC7-32726419AD60}" presName="sibTrans" presStyleCnt="0"/>
      <dgm:spPr/>
    </dgm:pt>
    <dgm:pt modelId="{169035F0-F40E-47CC-916B-ADCC809DC796}" type="pres">
      <dgm:prSet presAssocID="{58594D0A-3176-4986-BED0-D4C3FE1713C4}" presName="compNode" presStyleCnt="0"/>
      <dgm:spPr/>
    </dgm:pt>
    <dgm:pt modelId="{00F7F8B9-26F4-417F-9769-85DCBCA49EC6}" type="pres">
      <dgm:prSet presAssocID="{58594D0A-3176-4986-BED0-D4C3FE1713C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8DF81B2A-1CD3-491C-ACF9-0BE1FEEA9F02}" type="pres">
      <dgm:prSet presAssocID="{58594D0A-3176-4986-BED0-D4C3FE1713C4}" presName="spaceRect" presStyleCnt="0"/>
      <dgm:spPr/>
    </dgm:pt>
    <dgm:pt modelId="{DD3B1F78-DB97-470E-8A5E-451FCDFFB737}" type="pres">
      <dgm:prSet presAssocID="{58594D0A-3176-4986-BED0-D4C3FE1713C4}" presName="textRect" presStyleLbl="revTx" presStyleIdx="1" presStyleCnt="6">
        <dgm:presLayoutVars>
          <dgm:chMax val="1"/>
          <dgm:chPref val="1"/>
        </dgm:presLayoutVars>
      </dgm:prSet>
      <dgm:spPr/>
    </dgm:pt>
    <dgm:pt modelId="{1EBE8747-4193-445D-9D8B-8DFEDD37C0F6}" type="pres">
      <dgm:prSet presAssocID="{CD607B7D-558F-4CB0-A049-F353D67C37D4}" presName="sibTrans" presStyleCnt="0"/>
      <dgm:spPr/>
    </dgm:pt>
    <dgm:pt modelId="{98C37D9B-2D55-4D4B-8EA1-E6F62BB64247}" type="pres">
      <dgm:prSet presAssocID="{66861C6F-71FD-497E-9A54-191D84DD909D}" presName="compNode" presStyleCnt="0"/>
      <dgm:spPr/>
    </dgm:pt>
    <dgm:pt modelId="{E029449A-5EEE-4D16-9709-A57F079025B2}" type="pres">
      <dgm:prSet presAssocID="{66861C6F-71FD-497E-9A54-191D84DD90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405FC4EC-E6C9-4308-AFBA-E0487FF7DCE0}" type="pres">
      <dgm:prSet presAssocID="{66861C6F-71FD-497E-9A54-191D84DD909D}" presName="spaceRect" presStyleCnt="0"/>
      <dgm:spPr/>
    </dgm:pt>
    <dgm:pt modelId="{2D531B69-3750-425E-B046-847CD7F1A899}" type="pres">
      <dgm:prSet presAssocID="{66861C6F-71FD-497E-9A54-191D84DD909D}" presName="textRect" presStyleLbl="revTx" presStyleIdx="2" presStyleCnt="6">
        <dgm:presLayoutVars>
          <dgm:chMax val="1"/>
          <dgm:chPref val="1"/>
        </dgm:presLayoutVars>
      </dgm:prSet>
      <dgm:spPr/>
    </dgm:pt>
    <dgm:pt modelId="{734645D0-35C4-4FBE-950E-C426B4D6A1CD}" type="pres">
      <dgm:prSet presAssocID="{95AD1668-0F75-4B09-9F45-50F5CC285FF3}" presName="sibTrans" presStyleCnt="0"/>
      <dgm:spPr/>
    </dgm:pt>
    <dgm:pt modelId="{87F3561D-8A57-471D-8AD1-DE3ED121E9E4}" type="pres">
      <dgm:prSet presAssocID="{AC975BD2-5519-4257-B52D-8CB062846049}" presName="compNode" presStyleCnt="0"/>
      <dgm:spPr/>
    </dgm:pt>
    <dgm:pt modelId="{01B6E98E-47B3-4BB8-AE14-DECA2A8A2DC7}" type="pres">
      <dgm:prSet presAssocID="{AC975BD2-5519-4257-B52D-8CB06284604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ED79084F-47A3-4D0F-B736-A3E2FAE0F2FA}" type="pres">
      <dgm:prSet presAssocID="{AC975BD2-5519-4257-B52D-8CB062846049}" presName="spaceRect" presStyleCnt="0"/>
      <dgm:spPr/>
    </dgm:pt>
    <dgm:pt modelId="{905CC4F7-7F65-4087-9D84-2F5928768F79}" type="pres">
      <dgm:prSet presAssocID="{AC975BD2-5519-4257-B52D-8CB062846049}" presName="textRect" presStyleLbl="revTx" presStyleIdx="3" presStyleCnt="6">
        <dgm:presLayoutVars>
          <dgm:chMax val="1"/>
          <dgm:chPref val="1"/>
        </dgm:presLayoutVars>
      </dgm:prSet>
      <dgm:spPr/>
    </dgm:pt>
    <dgm:pt modelId="{D83CC6B9-5314-4D17-B995-CD66523D396B}" type="pres">
      <dgm:prSet presAssocID="{ABE9DD1B-34EA-450D-BCAB-38A03BE8DDB4}" presName="sibTrans" presStyleCnt="0"/>
      <dgm:spPr/>
    </dgm:pt>
    <dgm:pt modelId="{E27E56D5-5C72-4859-979C-8D677B1F0540}" type="pres">
      <dgm:prSet presAssocID="{E232FB3E-F758-4902-AAED-8168A4C5D5E7}" presName="compNode" presStyleCnt="0"/>
      <dgm:spPr/>
    </dgm:pt>
    <dgm:pt modelId="{78D996E2-0EE7-4C96-916E-0462D3330567}" type="pres">
      <dgm:prSet presAssocID="{E232FB3E-F758-4902-AAED-8168A4C5D5E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24CC1C1D-4A40-4D5F-A661-6465FD3D0C97}" type="pres">
      <dgm:prSet presAssocID="{E232FB3E-F758-4902-AAED-8168A4C5D5E7}" presName="spaceRect" presStyleCnt="0"/>
      <dgm:spPr/>
    </dgm:pt>
    <dgm:pt modelId="{6D76C174-D554-4313-B11F-726AB0880248}" type="pres">
      <dgm:prSet presAssocID="{E232FB3E-F758-4902-AAED-8168A4C5D5E7}" presName="textRect" presStyleLbl="revTx" presStyleIdx="4" presStyleCnt="6">
        <dgm:presLayoutVars>
          <dgm:chMax val="1"/>
          <dgm:chPref val="1"/>
        </dgm:presLayoutVars>
      </dgm:prSet>
      <dgm:spPr/>
    </dgm:pt>
    <dgm:pt modelId="{008E1D5C-9304-4258-A1B9-135A85EBC743}" type="pres">
      <dgm:prSet presAssocID="{2824F260-2793-40FF-8905-AA4F863EF8DE}" presName="sibTrans" presStyleCnt="0"/>
      <dgm:spPr/>
    </dgm:pt>
    <dgm:pt modelId="{C9EBA60C-0440-4735-9AE8-730B525B058A}" type="pres">
      <dgm:prSet presAssocID="{66B8018A-FBC8-4EDB-825D-406B8AAF9D98}" presName="compNode" presStyleCnt="0"/>
      <dgm:spPr/>
    </dgm:pt>
    <dgm:pt modelId="{C7AAB551-E486-4E62-955D-00638FB25506}" type="pres">
      <dgm:prSet presAssocID="{66B8018A-FBC8-4EDB-825D-406B8AAF9D9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</dgm:pt>
    <dgm:pt modelId="{73E6B46C-1947-4691-BB15-CE647A2FFAAE}" type="pres">
      <dgm:prSet presAssocID="{66B8018A-FBC8-4EDB-825D-406B8AAF9D98}" presName="spaceRect" presStyleCnt="0"/>
      <dgm:spPr/>
    </dgm:pt>
    <dgm:pt modelId="{05A5AB37-16A1-41D1-B730-C45436662C5A}" type="pres">
      <dgm:prSet presAssocID="{66B8018A-FBC8-4EDB-825D-406B8AAF9D9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77A3B2E-CA39-45A7-8258-F085508F9DB2}" srcId="{502E8EF8-4756-4F36-A3E0-65C3AC90779F}" destId="{E232FB3E-F758-4902-AAED-8168A4C5D5E7}" srcOrd="4" destOrd="0" parTransId="{DE8F5C61-B87B-4134-8067-1F10637CB800}" sibTransId="{2824F260-2793-40FF-8905-AA4F863EF8DE}"/>
    <dgm:cxn modelId="{6FC94233-0A15-48D5-9368-ACE67D2FB433}" type="presOf" srcId="{AC975BD2-5519-4257-B52D-8CB062846049}" destId="{905CC4F7-7F65-4087-9D84-2F5928768F79}" srcOrd="0" destOrd="0" presId="urn:microsoft.com/office/officeart/2018/2/layout/IconLabelList"/>
    <dgm:cxn modelId="{28C9AA5F-8A6C-4984-899C-C500A0CA16E9}" type="presOf" srcId="{E232FB3E-F758-4902-AAED-8168A4C5D5E7}" destId="{6D76C174-D554-4313-B11F-726AB0880248}" srcOrd="0" destOrd="0" presId="urn:microsoft.com/office/officeart/2018/2/layout/IconLabelList"/>
    <dgm:cxn modelId="{40D54C4B-068C-427A-BC01-149E40F6CBC7}" type="presOf" srcId="{58594D0A-3176-4986-BED0-D4C3FE1713C4}" destId="{DD3B1F78-DB97-470E-8A5E-451FCDFFB737}" srcOrd="0" destOrd="0" presId="urn:microsoft.com/office/officeart/2018/2/layout/IconLabelList"/>
    <dgm:cxn modelId="{4159437E-2652-4AD8-85C5-1B88DB1BF18C}" type="presOf" srcId="{66B8018A-FBC8-4EDB-825D-406B8AAF9D98}" destId="{05A5AB37-16A1-41D1-B730-C45436662C5A}" srcOrd="0" destOrd="0" presId="urn:microsoft.com/office/officeart/2018/2/layout/IconLabelList"/>
    <dgm:cxn modelId="{A5F1B99C-B38F-420B-925F-980E39C75EE2}" srcId="{502E8EF8-4756-4F36-A3E0-65C3AC90779F}" destId="{66861C6F-71FD-497E-9A54-191D84DD909D}" srcOrd="2" destOrd="0" parTransId="{33EAEBDF-D0A3-4430-824A-792B67946D1D}" sibTransId="{95AD1668-0F75-4B09-9F45-50F5CC285FF3}"/>
    <dgm:cxn modelId="{1686A8A5-213D-4F93-B88F-96E217BCEC78}" type="presOf" srcId="{66861C6F-71FD-497E-9A54-191D84DD909D}" destId="{2D531B69-3750-425E-B046-847CD7F1A899}" srcOrd="0" destOrd="0" presId="urn:microsoft.com/office/officeart/2018/2/layout/IconLabelList"/>
    <dgm:cxn modelId="{FE0760AC-D413-4FFB-9DF3-BACE9FC36401}" srcId="{502E8EF8-4756-4F36-A3E0-65C3AC90779F}" destId="{58594D0A-3176-4986-BED0-D4C3FE1713C4}" srcOrd="1" destOrd="0" parTransId="{32F09319-272A-46D6-AF13-9E8A2FAB79CC}" sibTransId="{CD607B7D-558F-4CB0-A049-F353D67C37D4}"/>
    <dgm:cxn modelId="{C06385B2-3E32-4791-A51F-04852B90CB55}" srcId="{502E8EF8-4756-4F36-A3E0-65C3AC90779F}" destId="{AC975BD2-5519-4257-B52D-8CB062846049}" srcOrd="3" destOrd="0" parTransId="{BC90F909-5839-48DF-8908-4C2843DADA99}" sibTransId="{ABE9DD1B-34EA-450D-BCAB-38A03BE8DDB4}"/>
    <dgm:cxn modelId="{46E30DB6-168F-4046-A814-0DFB83C5C643}" srcId="{502E8EF8-4756-4F36-A3E0-65C3AC90779F}" destId="{66B8018A-FBC8-4EDB-825D-406B8AAF9D98}" srcOrd="5" destOrd="0" parTransId="{28810ABD-A138-419E-B6C5-A13E06CAE4D0}" sibTransId="{23C923C1-E16A-4EAA-AC3C-0ED4B54814D0}"/>
    <dgm:cxn modelId="{D16525D2-6C06-453C-B4D5-830F6B83837F}" srcId="{502E8EF8-4756-4F36-A3E0-65C3AC90779F}" destId="{89873C52-A92A-4B6C-B57F-427388BF2409}" srcOrd="0" destOrd="0" parTransId="{F79112C9-DF0C-4B8A-A3B8-9A90F0C1D7FA}" sibTransId="{9F77B319-3672-46DC-BEC7-32726419AD60}"/>
    <dgm:cxn modelId="{21AAE8D7-618D-4A89-8AF9-12B51CFF75FF}" type="presOf" srcId="{89873C52-A92A-4B6C-B57F-427388BF2409}" destId="{CEADF521-6214-4FA2-8318-C63E44F8A0AA}" srcOrd="0" destOrd="0" presId="urn:microsoft.com/office/officeart/2018/2/layout/IconLabelList"/>
    <dgm:cxn modelId="{D524EBEC-07BF-47A1-9902-6BDA00142B95}" type="presOf" srcId="{502E8EF8-4756-4F36-A3E0-65C3AC90779F}" destId="{95E60845-71D4-45FC-8782-15AB02376E22}" srcOrd="0" destOrd="0" presId="urn:microsoft.com/office/officeart/2018/2/layout/IconLabelList"/>
    <dgm:cxn modelId="{15F134BC-52E1-4606-8FD4-55692DDFC9E8}" type="presParOf" srcId="{95E60845-71D4-45FC-8782-15AB02376E22}" destId="{FB191BF7-DA38-41AD-A076-2FE2CAADF914}" srcOrd="0" destOrd="0" presId="urn:microsoft.com/office/officeart/2018/2/layout/IconLabelList"/>
    <dgm:cxn modelId="{D5105619-991A-4B4A-B6EC-2A9BCD51402B}" type="presParOf" srcId="{FB191BF7-DA38-41AD-A076-2FE2CAADF914}" destId="{6180902D-3668-4D9A-9B59-1656D5D64212}" srcOrd="0" destOrd="0" presId="urn:microsoft.com/office/officeart/2018/2/layout/IconLabelList"/>
    <dgm:cxn modelId="{4FD4B61D-19FD-49FF-AE53-01F07FBD4DB0}" type="presParOf" srcId="{FB191BF7-DA38-41AD-A076-2FE2CAADF914}" destId="{33EC6218-CF64-4863-B794-729FE9FA70B0}" srcOrd="1" destOrd="0" presId="urn:microsoft.com/office/officeart/2018/2/layout/IconLabelList"/>
    <dgm:cxn modelId="{F50D3D79-A09F-4978-9F20-161CDDE3A6B1}" type="presParOf" srcId="{FB191BF7-DA38-41AD-A076-2FE2CAADF914}" destId="{CEADF521-6214-4FA2-8318-C63E44F8A0AA}" srcOrd="2" destOrd="0" presId="urn:microsoft.com/office/officeart/2018/2/layout/IconLabelList"/>
    <dgm:cxn modelId="{5A39548C-EB15-46A6-B42D-904B603E92F1}" type="presParOf" srcId="{95E60845-71D4-45FC-8782-15AB02376E22}" destId="{46910C2B-EA84-49B9-9150-9D8CC4B3AF76}" srcOrd="1" destOrd="0" presId="urn:microsoft.com/office/officeart/2018/2/layout/IconLabelList"/>
    <dgm:cxn modelId="{9E261AC2-0696-4F37-B8DE-3F2170AAF2DA}" type="presParOf" srcId="{95E60845-71D4-45FC-8782-15AB02376E22}" destId="{169035F0-F40E-47CC-916B-ADCC809DC796}" srcOrd="2" destOrd="0" presId="urn:microsoft.com/office/officeart/2018/2/layout/IconLabelList"/>
    <dgm:cxn modelId="{A3DAA03C-3839-48F2-A6B1-B90AB8283B49}" type="presParOf" srcId="{169035F0-F40E-47CC-916B-ADCC809DC796}" destId="{00F7F8B9-26F4-417F-9769-85DCBCA49EC6}" srcOrd="0" destOrd="0" presId="urn:microsoft.com/office/officeart/2018/2/layout/IconLabelList"/>
    <dgm:cxn modelId="{E1C1D26E-2E32-4CC2-AEA9-5C59831D8D80}" type="presParOf" srcId="{169035F0-F40E-47CC-916B-ADCC809DC796}" destId="{8DF81B2A-1CD3-491C-ACF9-0BE1FEEA9F02}" srcOrd="1" destOrd="0" presId="urn:microsoft.com/office/officeart/2018/2/layout/IconLabelList"/>
    <dgm:cxn modelId="{4EA39ECC-851C-412F-9207-2D7DB3583B34}" type="presParOf" srcId="{169035F0-F40E-47CC-916B-ADCC809DC796}" destId="{DD3B1F78-DB97-470E-8A5E-451FCDFFB737}" srcOrd="2" destOrd="0" presId="urn:microsoft.com/office/officeart/2018/2/layout/IconLabelList"/>
    <dgm:cxn modelId="{E8792D2B-7CCA-4C87-B878-9E6175BBCA6F}" type="presParOf" srcId="{95E60845-71D4-45FC-8782-15AB02376E22}" destId="{1EBE8747-4193-445D-9D8B-8DFEDD37C0F6}" srcOrd="3" destOrd="0" presId="urn:microsoft.com/office/officeart/2018/2/layout/IconLabelList"/>
    <dgm:cxn modelId="{4474F361-43EA-4D55-A67F-8B83C517A359}" type="presParOf" srcId="{95E60845-71D4-45FC-8782-15AB02376E22}" destId="{98C37D9B-2D55-4D4B-8EA1-E6F62BB64247}" srcOrd="4" destOrd="0" presId="urn:microsoft.com/office/officeart/2018/2/layout/IconLabelList"/>
    <dgm:cxn modelId="{C7FAF6F6-BDE7-46F0-970D-F99D7A651C37}" type="presParOf" srcId="{98C37D9B-2D55-4D4B-8EA1-E6F62BB64247}" destId="{E029449A-5EEE-4D16-9709-A57F079025B2}" srcOrd="0" destOrd="0" presId="urn:microsoft.com/office/officeart/2018/2/layout/IconLabelList"/>
    <dgm:cxn modelId="{05EFED9B-0D68-4A26-9239-FFA0F3D7130A}" type="presParOf" srcId="{98C37D9B-2D55-4D4B-8EA1-E6F62BB64247}" destId="{405FC4EC-E6C9-4308-AFBA-E0487FF7DCE0}" srcOrd="1" destOrd="0" presId="urn:microsoft.com/office/officeart/2018/2/layout/IconLabelList"/>
    <dgm:cxn modelId="{D6DF5C50-AD71-4D61-9041-6B4D2EAFA302}" type="presParOf" srcId="{98C37D9B-2D55-4D4B-8EA1-E6F62BB64247}" destId="{2D531B69-3750-425E-B046-847CD7F1A899}" srcOrd="2" destOrd="0" presId="urn:microsoft.com/office/officeart/2018/2/layout/IconLabelList"/>
    <dgm:cxn modelId="{E699F3F9-19FE-4E12-B4EF-9424C845F71C}" type="presParOf" srcId="{95E60845-71D4-45FC-8782-15AB02376E22}" destId="{734645D0-35C4-4FBE-950E-C426B4D6A1CD}" srcOrd="5" destOrd="0" presId="urn:microsoft.com/office/officeart/2018/2/layout/IconLabelList"/>
    <dgm:cxn modelId="{BF9B86A0-1AD2-492F-8AEA-DF92330C99D3}" type="presParOf" srcId="{95E60845-71D4-45FC-8782-15AB02376E22}" destId="{87F3561D-8A57-471D-8AD1-DE3ED121E9E4}" srcOrd="6" destOrd="0" presId="urn:microsoft.com/office/officeart/2018/2/layout/IconLabelList"/>
    <dgm:cxn modelId="{47867EF3-B9AF-49A5-9E6C-2D03ACD52E9D}" type="presParOf" srcId="{87F3561D-8A57-471D-8AD1-DE3ED121E9E4}" destId="{01B6E98E-47B3-4BB8-AE14-DECA2A8A2DC7}" srcOrd="0" destOrd="0" presId="urn:microsoft.com/office/officeart/2018/2/layout/IconLabelList"/>
    <dgm:cxn modelId="{D6C2CF42-C34A-46E1-BFB0-ADC80EDAF053}" type="presParOf" srcId="{87F3561D-8A57-471D-8AD1-DE3ED121E9E4}" destId="{ED79084F-47A3-4D0F-B736-A3E2FAE0F2FA}" srcOrd="1" destOrd="0" presId="urn:microsoft.com/office/officeart/2018/2/layout/IconLabelList"/>
    <dgm:cxn modelId="{B51555CA-B0D2-4D7E-9CA6-8C81CB090762}" type="presParOf" srcId="{87F3561D-8A57-471D-8AD1-DE3ED121E9E4}" destId="{905CC4F7-7F65-4087-9D84-2F5928768F79}" srcOrd="2" destOrd="0" presId="urn:microsoft.com/office/officeart/2018/2/layout/IconLabelList"/>
    <dgm:cxn modelId="{D2EC4BBC-0E6A-400C-9100-3F2ADF6978CF}" type="presParOf" srcId="{95E60845-71D4-45FC-8782-15AB02376E22}" destId="{D83CC6B9-5314-4D17-B995-CD66523D396B}" srcOrd="7" destOrd="0" presId="urn:microsoft.com/office/officeart/2018/2/layout/IconLabelList"/>
    <dgm:cxn modelId="{D983BD16-F514-49A9-829B-9CA883CC0CA5}" type="presParOf" srcId="{95E60845-71D4-45FC-8782-15AB02376E22}" destId="{E27E56D5-5C72-4859-979C-8D677B1F0540}" srcOrd="8" destOrd="0" presId="urn:microsoft.com/office/officeart/2018/2/layout/IconLabelList"/>
    <dgm:cxn modelId="{C8568B4A-9D44-4CCD-A06E-BFDE98CA2D14}" type="presParOf" srcId="{E27E56D5-5C72-4859-979C-8D677B1F0540}" destId="{78D996E2-0EE7-4C96-916E-0462D3330567}" srcOrd="0" destOrd="0" presId="urn:microsoft.com/office/officeart/2018/2/layout/IconLabelList"/>
    <dgm:cxn modelId="{94E452EC-164B-43B9-AB79-82E213B389B4}" type="presParOf" srcId="{E27E56D5-5C72-4859-979C-8D677B1F0540}" destId="{24CC1C1D-4A40-4D5F-A661-6465FD3D0C97}" srcOrd="1" destOrd="0" presId="urn:microsoft.com/office/officeart/2018/2/layout/IconLabelList"/>
    <dgm:cxn modelId="{59102793-A182-4F42-9066-E7E8626AF04C}" type="presParOf" srcId="{E27E56D5-5C72-4859-979C-8D677B1F0540}" destId="{6D76C174-D554-4313-B11F-726AB0880248}" srcOrd="2" destOrd="0" presId="urn:microsoft.com/office/officeart/2018/2/layout/IconLabelList"/>
    <dgm:cxn modelId="{3AF53D99-8FE2-4676-BB3E-3A84BAF40A6B}" type="presParOf" srcId="{95E60845-71D4-45FC-8782-15AB02376E22}" destId="{008E1D5C-9304-4258-A1B9-135A85EBC743}" srcOrd="9" destOrd="0" presId="urn:microsoft.com/office/officeart/2018/2/layout/IconLabelList"/>
    <dgm:cxn modelId="{1BD6B3FA-6833-41C4-96EE-786BB4747B1C}" type="presParOf" srcId="{95E60845-71D4-45FC-8782-15AB02376E22}" destId="{C9EBA60C-0440-4735-9AE8-730B525B058A}" srcOrd="10" destOrd="0" presId="urn:microsoft.com/office/officeart/2018/2/layout/IconLabelList"/>
    <dgm:cxn modelId="{4C1D1448-63F4-48FF-8188-78EAEEF6F692}" type="presParOf" srcId="{C9EBA60C-0440-4735-9AE8-730B525B058A}" destId="{C7AAB551-E486-4E62-955D-00638FB25506}" srcOrd="0" destOrd="0" presId="urn:microsoft.com/office/officeart/2018/2/layout/IconLabelList"/>
    <dgm:cxn modelId="{9BE97A6E-89AF-407E-A589-4A7D76912931}" type="presParOf" srcId="{C9EBA60C-0440-4735-9AE8-730B525B058A}" destId="{73E6B46C-1947-4691-BB15-CE647A2FFAAE}" srcOrd="1" destOrd="0" presId="urn:microsoft.com/office/officeart/2018/2/layout/IconLabelList"/>
    <dgm:cxn modelId="{AD198401-EB83-41E5-B6B0-8D365B3A938E}" type="presParOf" srcId="{C9EBA60C-0440-4735-9AE8-730B525B058A}" destId="{05A5AB37-16A1-41D1-B730-C45436662C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0FD6A2-96C4-46F5-81EA-52209A8A13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4FD52A9-0F82-4364-B605-06427B1AC11E}">
      <dgm:prSet/>
      <dgm:spPr/>
      <dgm:t>
        <a:bodyPr/>
        <a:lstStyle/>
        <a:p>
          <a:r>
            <a:rPr lang="en-US"/>
            <a:t>Machine learning provides a data-driven approach to combating malnutrition.</a:t>
          </a:r>
        </a:p>
      </dgm:t>
    </dgm:pt>
    <dgm:pt modelId="{3A862C4E-D2EC-4635-A1D8-BFB8020DCC7C}" cxnId="{D06D9BD8-E3CA-4585-A872-E982ECC3EF29}" type="parTrans">
      <dgm:prSet/>
      <dgm:spPr/>
      <dgm:t>
        <a:bodyPr/>
        <a:lstStyle/>
        <a:p>
          <a:endParaRPr lang="en-US"/>
        </a:p>
      </dgm:t>
    </dgm:pt>
    <dgm:pt modelId="{9EFF7462-D607-4E57-956F-D423DF1AE4A3}" cxnId="{D06D9BD8-E3CA-4585-A872-E982ECC3EF29}" type="sibTrans">
      <dgm:prSet/>
      <dgm:spPr/>
      <dgm:t>
        <a:bodyPr/>
        <a:lstStyle/>
        <a:p>
          <a:endParaRPr lang="en-US"/>
        </a:p>
      </dgm:t>
    </dgm:pt>
    <dgm:pt modelId="{2FB10F1F-32D5-4408-9901-5693927AC5D1}">
      <dgm:prSet/>
      <dgm:spPr/>
      <dgm:t>
        <a:bodyPr/>
        <a:lstStyle/>
        <a:p>
          <a:r>
            <a:rPr lang="en-US"/>
            <a:t>This research bridges technology and public health by predicting vulnerabilities and targeting interventions.</a:t>
          </a:r>
        </a:p>
      </dgm:t>
    </dgm:pt>
    <dgm:pt modelId="{97106A7C-D65B-4A0F-A712-47A1642C8256}" cxnId="{7232799B-4407-4F00-8AE1-C55D73339784}" type="parTrans">
      <dgm:prSet/>
      <dgm:spPr/>
      <dgm:t>
        <a:bodyPr/>
        <a:lstStyle/>
        <a:p>
          <a:endParaRPr lang="en-US"/>
        </a:p>
      </dgm:t>
    </dgm:pt>
    <dgm:pt modelId="{F2247071-83D9-43EA-8B3B-0C6BB682B4F8}" cxnId="{7232799B-4407-4F00-8AE1-C55D73339784}" type="sibTrans">
      <dgm:prSet/>
      <dgm:spPr/>
      <dgm:t>
        <a:bodyPr/>
        <a:lstStyle/>
        <a:p>
          <a:endParaRPr lang="en-US"/>
        </a:p>
      </dgm:t>
    </dgm:pt>
    <dgm:pt modelId="{41E730A4-302C-4E71-8CE8-8743EE65A4B4}">
      <dgm:prSet/>
      <dgm:spPr/>
      <dgm:t>
        <a:bodyPr/>
        <a:lstStyle/>
        <a:p>
          <a:r>
            <a:rPr lang="en-US"/>
            <a:t>Demonstrates potential to address global challenges and improve health outcomes sustainably.</a:t>
          </a:r>
        </a:p>
      </dgm:t>
    </dgm:pt>
    <dgm:pt modelId="{4FAC4F5E-CD7C-4873-AAEC-59F050C57D1F}" cxnId="{51B0FA2B-B1F8-4C2E-B3B0-AFD0DB5134F0}" type="parTrans">
      <dgm:prSet/>
      <dgm:spPr/>
      <dgm:t>
        <a:bodyPr/>
        <a:lstStyle/>
        <a:p>
          <a:endParaRPr lang="en-US"/>
        </a:p>
      </dgm:t>
    </dgm:pt>
    <dgm:pt modelId="{217B9C00-BFBA-4B7B-8D0F-99D0BBECCDB2}" cxnId="{51B0FA2B-B1F8-4C2E-B3B0-AFD0DB5134F0}" type="sibTrans">
      <dgm:prSet/>
      <dgm:spPr/>
      <dgm:t>
        <a:bodyPr/>
        <a:lstStyle/>
        <a:p>
          <a:endParaRPr lang="en-US"/>
        </a:p>
      </dgm:t>
    </dgm:pt>
    <dgm:pt modelId="{66BD8F93-2287-469D-BC72-8869A44291E7}" type="pres">
      <dgm:prSet presAssocID="{FC0FD6A2-96C4-46F5-81EA-52209A8A1356}" presName="linear" presStyleCnt="0">
        <dgm:presLayoutVars>
          <dgm:animLvl val="lvl"/>
          <dgm:resizeHandles val="exact"/>
        </dgm:presLayoutVars>
      </dgm:prSet>
      <dgm:spPr/>
    </dgm:pt>
    <dgm:pt modelId="{E65F737B-DF27-4512-9B39-0DFCD16A300D}" type="pres">
      <dgm:prSet presAssocID="{D4FD52A9-0F82-4364-B605-06427B1AC11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9312B8-009D-49A4-BC47-001761A2D1B3}" type="pres">
      <dgm:prSet presAssocID="{9EFF7462-D607-4E57-956F-D423DF1AE4A3}" presName="spacer" presStyleCnt="0"/>
      <dgm:spPr/>
    </dgm:pt>
    <dgm:pt modelId="{C3A2544C-7FAE-4BE4-8A46-80F58C33D2B9}" type="pres">
      <dgm:prSet presAssocID="{2FB10F1F-32D5-4408-9901-5693927AC5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DAB558-AEF9-4F33-8CF8-81A85427333A}" type="pres">
      <dgm:prSet presAssocID="{F2247071-83D9-43EA-8B3B-0C6BB682B4F8}" presName="spacer" presStyleCnt="0"/>
      <dgm:spPr/>
    </dgm:pt>
    <dgm:pt modelId="{42D747BC-D006-4FAF-B9B0-8B1E467A96F7}" type="pres">
      <dgm:prSet presAssocID="{41E730A4-302C-4E71-8CE8-8743EE65A4B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1B0FA2B-B1F8-4C2E-B3B0-AFD0DB5134F0}" srcId="{FC0FD6A2-96C4-46F5-81EA-52209A8A1356}" destId="{41E730A4-302C-4E71-8CE8-8743EE65A4B4}" srcOrd="2" destOrd="0" parTransId="{4FAC4F5E-CD7C-4873-AAEC-59F050C57D1F}" sibTransId="{217B9C00-BFBA-4B7B-8D0F-99D0BBECCDB2}"/>
    <dgm:cxn modelId="{E450E16D-637B-4F78-9552-7167EC71A74E}" type="presOf" srcId="{2FB10F1F-32D5-4408-9901-5693927AC5D1}" destId="{C3A2544C-7FAE-4BE4-8A46-80F58C33D2B9}" srcOrd="0" destOrd="0" presId="urn:microsoft.com/office/officeart/2005/8/layout/vList2"/>
    <dgm:cxn modelId="{025F5B73-176F-421D-B626-104D2A6A4B32}" type="presOf" srcId="{D4FD52A9-0F82-4364-B605-06427B1AC11E}" destId="{E65F737B-DF27-4512-9B39-0DFCD16A300D}" srcOrd="0" destOrd="0" presId="urn:microsoft.com/office/officeart/2005/8/layout/vList2"/>
    <dgm:cxn modelId="{DDEAB983-8C0C-49AF-BA9D-1BE4E5EA61ED}" type="presOf" srcId="{41E730A4-302C-4E71-8CE8-8743EE65A4B4}" destId="{42D747BC-D006-4FAF-B9B0-8B1E467A96F7}" srcOrd="0" destOrd="0" presId="urn:microsoft.com/office/officeart/2005/8/layout/vList2"/>
    <dgm:cxn modelId="{7232799B-4407-4F00-8AE1-C55D73339784}" srcId="{FC0FD6A2-96C4-46F5-81EA-52209A8A1356}" destId="{2FB10F1F-32D5-4408-9901-5693927AC5D1}" srcOrd="1" destOrd="0" parTransId="{97106A7C-D65B-4A0F-A712-47A1642C8256}" sibTransId="{F2247071-83D9-43EA-8B3B-0C6BB682B4F8}"/>
    <dgm:cxn modelId="{79C4B9A5-0503-4FB1-BDC1-F693797EF583}" type="presOf" srcId="{FC0FD6A2-96C4-46F5-81EA-52209A8A1356}" destId="{66BD8F93-2287-469D-BC72-8869A44291E7}" srcOrd="0" destOrd="0" presId="urn:microsoft.com/office/officeart/2005/8/layout/vList2"/>
    <dgm:cxn modelId="{D06D9BD8-E3CA-4585-A872-E982ECC3EF29}" srcId="{FC0FD6A2-96C4-46F5-81EA-52209A8A1356}" destId="{D4FD52A9-0F82-4364-B605-06427B1AC11E}" srcOrd="0" destOrd="0" parTransId="{3A862C4E-D2EC-4635-A1D8-BFB8020DCC7C}" sibTransId="{9EFF7462-D607-4E57-956F-D423DF1AE4A3}"/>
    <dgm:cxn modelId="{4EE9E9B0-F0D9-4CC8-B04F-15CC85B2E875}" type="presParOf" srcId="{66BD8F93-2287-469D-BC72-8869A44291E7}" destId="{E65F737B-DF27-4512-9B39-0DFCD16A300D}" srcOrd="0" destOrd="0" presId="urn:microsoft.com/office/officeart/2005/8/layout/vList2"/>
    <dgm:cxn modelId="{BF21B718-1F1B-4675-BC0F-6179CCB9B45D}" type="presParOf" srcId="{66BD8F93-2287-469D-BC72-8869A44291E7}" destId="{A49312B8-009D-49A4-BC47-001761A2D1B3}" srcOrd="1" destOrd="0" presId="urn:microsoft.com/office/officeart/2005/8/layout/vList2"/>
    <dgm:cxn modelId="{65C6CB6E-7C44-42DD-B9FD-59418E6DE9BA}" type="presParOf" srcId="{66BD8F93-2287-469D-BC72-8869A44291E7}" destId="{C3A2544C-7FAE-4BE4-8A46-80F58C33D2B9}" srcOrd="2" destOrd="0" presId="urn:microsoft.com/office/officeart/2005/8/layout/vList2"/>
    <dgm:cxn modelId="{EFFA670E-117A-4C7B-A1CE-5DCF0AD0A608}" type="presParOf" srcId="{66BD8F93-2287-469D-BC72-8869A44291E7}" destId="{3CDAB558-AEF9-4F33-8CF8-81A85427333A}" srcOrd="3" destOrd="0" presId="urn:microsoft.com/office/officeart/2005/8/layout/vList2"/>
    <dgm:cxn modelId="{E8D79AF3-EDAF-4839-A900-9C13BAAD1A42}" type="presParOf" srcId="{66BD8F93-2287-469D-BC72-8869A44291E7}" destId="{42D747BC-D006-4FAF-B9B0-8B1E467A96F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1338"/>
        <a:chOff x="0" y="0"/>
        <a:chExt cx="10515600" cy="4351338"/>
      </a:xfrm>
    </dsp:grpSpPr>
    <dsp:sp modelId="{F8A71572-D8C6-4F7D-AECA-855F2882703C}">
      <dsp:nvSpPr>
        <dsp:cNvPr id="3" name="Rounded Rectangle 2"/>
        <dsp:cNvSpPr/>
      </dsp:nvSpPr>
      <dsp:spPr bwMode="white">
        <a:xfrm>
          <a:off x="0" y="0"/>
          <a:ext cx="8412480" cy="957294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D" b="1"/>
            <a:t>Objectives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/>
        </a:p>
      </dsp:txBody>
      <dsp:txXfrm>
        <a:off x="0" y="0"/>
        <a:ext cx="8412480" cy="957294"/>
      </dsp:txXfrm>
    </dsp:sp>
    <dsp:sp modelId="{CCA40D0C-6071-497A-8978-03D85E8C6A0B}">
      <dsp:nvSpPr>
        <dsp:cNvPr id="4" name="Rounded Rectangle 3"/>
        <dsp:cNvSpPr/>
      </dsp:nvSpPr>
      <dsp:spPr bwMode="white">
        <a:xfrm>
          <a:off x="704545" y="1131348"/>
          <a:ext cx="8412480" cy="957294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1. Identify key factors contributing to nutritional deficiencies.</a:t>
          </a:r>
        </a:p>
      </dsp:txBody>
      <dsp:txXfrm>
        <a:off x="704545" y="1131348"/>
        <a:ext cx="8412480" cy="957294"/>
      </dsp:txXfrm>
    </dsp:sp>
    <dsp:sp modelId="{C781B8BA-DC67-48D8-95DF-63F08662325B}">
      <dsp:nvSpPr>
        <dsp:cNvPr id="5" name="Rounded Rectangle 4"/>
        <dsp:cNvSpPr/>
      </dsp:nvSpPr>
      <dsp:spPr bwMode="white">
        <a:xfrm>
          <a:off x="1398575" y="2262696"/>
          <a:ext cx="8412480" cy="957294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/>
            <a:t>2. Develop predictive models using ML techniques.</a:t>
          </a:r>
        </a:p>
      </dsp:txBody>
      <dsp:txXfrm>
        <a:off x="1398575" y="2262696"/>
        <a:ext cx="8412480" cy="957294"/>
      </dsp:txXfrm>
    </dsp:sp>
    <dsp:sp modelId="{3910B931-21E6-4258-8C55-44D8E211424A}">
      <dsp:nvSpPr>
        <dsp:cNvPr id="6" name="Rounded Rectangle 5"/>
        <dsp:cNvSpPr/>
      </dsp:nvSpPr>
      <dsp:spPr bwMode="white">
        <a:xfrm>
          <a:off x="2103120" y="3394044"/>
          <a:ext cx="8412480" cy="957294"/>
        </a:xfrm>
        <a:prstGeom prst="roundRect">
          <a:avLst>
            <a:gd name="adj" fmla="val 10000"/>
          </a:avLst>
        </a:prstGeom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3. Create an interactive dashboard for visualization and decision-making.</a:t>
          </a:r>
        </a:p>
      </dsp:txBody>
      <dsp:txXfrm>
        <a:off x="2103120" y="3394044"/>
        <a:ext cx="8412480" cy="957294"/>
      </dsp:txXfrm>
    </dsp:sp>
    <dsp:sp modelId="{577002C0-A777-4452-A316-8ADEAF2B874F}">
      <dsp:nvSpPr>
        <dsp:cNvPr id="7" name="Down Arrow 6"/>
        <dsp:cNvSpPr/>
      </dsp:nvSpPr>
      <dsp:spPr bwMode="white">
        <a:xfrm>
          <a:off x="779023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7790239" y="733200"/>
        <a:ext cx="622241" cy="622241"/>
      </dsp:txXfrm>
    </dsp:sp>
    <dsp:sp modelId="{FFCDF104-3579-4CB5-8C55-3FB32E0ECAE1}">
      <dsp:nvSpPr>
        <dsp:cNvPr id="8" name="Down Arrow 7"/>
        <dsp:cNvSpPr/>
      </dsp:nvSpPr>
      <dsp:spPr bwMode="white">
        <a:xfrm>
          <a:off x="849478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MY">
            <a:solidFill>
              <a:schemeClr val="dk1"/>
            </a:solidFill>
          </a:endParaRPr>
        </a:p>
      </dsp:txBody>
      <dsp:txXfrm>
        <a:off x="8494784" y="1864548"/>
        <a:ext cx="622241" cy="622241"/>
      </dsp:txXfrm>
    </dsp:sp>
    <dsp:sp modelId="{11FB5BF7-1E92-43D6-9730-4EA49307BE2A}">
      <dsp:nvSpPr>
        <dsp:cNvPr id="9" name="Down Arrow 8"/>
        <dsp:cNvSpPr/>
      </dsp:nvSpPr>
      <dsp:spPr bwMode="white"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</dsp:spPr>
      <dsp:style>
        <a:lnRef idx="1">
          <a:schemeClr val="accent2">
            <a:alpha val="90000"/>
            <a:tint val="40000"/>
          </a:schemeClr>
        </a:lnRef>
        <a:fillRef idx="1">
          <a:schemeClr val="accent2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33020" tIns="33020" rIns="33020" bIns="3302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MY">
            <a:solidFill>
              <a:schemeClr val="dk1"/>
            </a:solidFill>
          </a:endParaRPr>
        </a:p>
      </dsp:txBody>
      <dsp:txXfrm>
        <a:off x="9188813" y="2995896"/>
        <a:ext cx="622241" cy="622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172200" cy="4873625"/>
        <a:chOff x="0" y="0"/>
        <a:chExt cx="6172200" cy="4873625"/>
      </a:xfrm>
    </dsp:grpSpPr>
    <dsp:sp modelId="{42A795D0-E0FC-4491-B37A-AD9DC50B56B9}">
      <dsp:nvSpPr>
        <dsp:cNvPr id="3" name="Rounded Rectangle 2"/>
        <dsp:cNvSpPr/>
      </dsp:nvSpPr>
      <dsp:spPr bwMode="white">
        <a:xfrm>
          <a:off x="0" y="0"/>
          <a:ext cx="6172200" cy="1026026"/>
        </a:xfrm>
        <a:prstGeom prst="roundRect">
          <a:avLst>
            <a:gd name="adj" fmla="val 100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0" y="0"/>
        <a:ext cx="6172200" cy="1026026"/>
      </dsp:txXfrm>
    </dsp:sp>
    <dsp:sp modelId="{EF3C908D-3EA3-4EDF-B332-4F19FE71A151}">
      <dsp:nvSpPr>
        <dsp:cNvPr id="4" name="Rectangles 3"/>
        <dsp:cNvSpPr/>
      </dsp:nvSpPr>
      <dsp:spPr bwMode="white">
        <a:xfrm>
          <a:off x="310373" y="230856"/>
          <a:ext cx="564314" cy="56431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10373" y="230856"/>
        <a:ext cx="564314" cy="564314"/>
      </dsp:txXfrm>
    </dsp:sp>
    <dsp:sp modelId="{EF5A51B6-545D-4333-90F1-201695D99F00}">
      <dsp:nvSpPr>
        <dsp:cNvPr id="5" name="Rectangles 4"/>
        <dsp:cNvSpPr/>
      </dsp:nvSpPr>
      <dsp:spPr bwMode="white">
        <a:xfrm>
          <a:off x="1185060" y="0"/>
          <a:ext cx="4987140" cy="102602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8587" tIns="108587" rIns="108587" bIns="108587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How can machine learning techniques predict nutritional deficiencies effectively?</a:t>
          </a:r>
          <a:endParaRPr>
            <a:solidFill>
              <a:schemeClr val="tx1"/>
            </a:solidFill>
          </a:endParaRPr>
        </a:p>
      </dsp:txBody>
      <dsp:txXfrm>
        <a:off x="1185060" y="0"/>
        <a:ext cx="4987140" cy="1026026"/>
      </dsp:txXfrm>
    </dsp:sp>
    <dsp:sp modelId="{A46FD799-E64B-4BB6-A748-D8B0D219EB88}">
      <dsp:nvSpPr>
        <dsp:cNvPr id="6" name="Rounded Rectangle 5"/>
        <dsp:cNvSpPr/>
      </dsp:nvSpPr>
      <dsp:spPr bwMode="white">
        <a:xfrm>
          <a:off x="0" y="1282533"/>
          <a:ext cx="6172200" cy="1026026"/>
        </a:xfrm>
        <a:prstGeom prst="roundRect">
          <a:avLst>
            <a:gd name="adj" fmla="val 100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0" y="1282533"/>
        <a:ext cx="6172200" cy="1026026"/>
      </dsp:txXfrm>
    </dsp:sp>
    <dsp:sp modelId="{FB731684-D07E-4375-AA0F-5132623FD89B}">
      <dsp:nvSpPr>
        <dsp:cNvPr id="7" name="Rectangles 6"/>
        <dsp:cNvSpPr/>
      </dsp:nvSpPr>
      <dsp:spPr bwMode="white">
        <a:xfrm>
          <a:off x="310373" y="1513389"/>
          <a:ext cx="564314" cy="56431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10373" y="1513389"/>
        <a:ext cx="564314" cy="564314"/>
      </dsp:txXfrm>
    </dsp:sp>
    <dsp:sp modelId="{9540B676-D84B-4288-9CE9-09E8CAE54828}">
      <dsp:nvSpPr>
        <dsp:cNvPr id="8" name="Rectangles 7"/>
        <dsp:cNvSpPr/>
      </dsp:nvSpPr>
      <dsp:spPr bwMode="white">
        <a:xfrm>
          <a:off x="1185060" y="1282533"/>
          <a:ext cx="4987140" cy="102602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8587" tIns="108587" rIns="108587" bIns="108587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What datasets are required for accurate models?</a:t>
          </a:r>
          <a:endParaRPr>
            <a:solidFill>
              <a:schemeClr val="tx1"/>
            </a:solidFill>
          </a:endParaRPr>
        </a:p>
      </dsp:txBody>
      <dsp:txXfrm>
        <a:off x="1185060" y="1282533"/>
        <a:ext cx="4987140" cy="1026026"/>
      </dsp:txXfrm>
    </dsp:sp>
    <dsp:sp modelId="{454ED288-06F3-4A0E-B5F3-5E16369DEA0B}">
      <dsp:nvSpPr>
        <dsp:cNvPr id="9" name="Rounded Rectangle 8"/>
        <dsp:cNvSpPr/>
      </dsp:nvSpPr>
      <dsp:spPr bwMode="white">
        <a:xfrm>
          <a:off x="0" y="2565066"/>
          <a:ext cx="6172200" cy="1026026"/>
        </a:xfrm>
        <a:prstGeom prst="roundRect">
          <a:avLst>
            <a:gd name="adj" fmla="val 100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0" y="2565066"/>
        <a:ext cx="6172200" cy="1026026"/>
      </dsp:txXfrm>
    </dsp:sp>
    <dsp:sp modelId="{CECAA3A9-437F-46BB-8518-45C8CD05101B}">
      <dsp:nvSpPr>
        <dsp:cNvPr id="10" name="Rectangles 9"/>
        <dsp:cNvSpPr/>
      </dsp:nvSpPr>
      <dsp:spPr bwMode="white">
        <a:xfrm>
          <a:off x="310373" y="2795922"/>
          <a:ext cx="564314" cy="56431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10373" y="2795922"/>
        <a:ext cx="564314" cy="564314"/>
      </dsp:txXfrm>
    </dsp:sp>
    <dsp:sp modelId="{212CFBF7-158F-4C5F-942D-43C9E0B10DCB}">
      <dsp:nvSpPr>
        <dsp:cNvPr id="11" name="Rectangles 10"/>
        <dsp:cNvSpPr/>
      </dsp:nvSpPr>
      <dsp:spPr bwMode="white">
        <a:xfrm>
          <a:off x="1185060" y="2565066"/>
          <a:ext cx="4987140" cy="102602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8587" tIns="108587" rIns="108587" bIns="108587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What challenges arise in real-world healthcare applications?</a:t>
          </a:r>
          <a:endParaRPr>
            <a:solidFill>
              <a:schemeClr val="tx1"/>
            </a:solidFill>
          </a:endParaRPr>
        </a:p>
      </dsp:txBody>
      <dsp:txXfrm>
        <a:off x="1185060" y="2565066"/>
        <a:ext cx="4987140" cy="1026026"/>
      </dsp:txXfrm>
    </dsp:sp>
    <dsp:sp modelId="{B077B1F0-2D8F-466A-9EA7-DA48E9FDFE19}">
      <dsp:nvSpPr>
        <dsp:cNvPr id="12" name="Rounded Rectangle 11"/>
        <dsp:cNvSpPr/>
      </dsp:nvSpPr>
      <dsp:spPr bwMode="white">
        <a:xfrm>
          <a:off x="0" y="3847599"/>
          <a:ext cx="6172200" cy="1026026"/>
        </a:xfrm>
        <a:prstGeom prst="roundRect">
          <a:avLst>
            <a:gd name="adj" fmla="val 100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0" y="3847599"/>
        <a:ext cx="6172200" cy="1026026"/>
      </dsp:txXfrm>
    </dsp:sp>
    <dsp:sp modelId="{13656E4E-32A4-46B2-AA1D-22478AA83B28}">
      <dsp:nvSpPr>
        <dsp:cNvPr id="13" name="Rectangles 12"/>
        <dsp:cNvSpPr/>
      </dsp:nvSpPr>
      <dsp:spPr bwMode="white">
        <a:xfrm>
          <a:off x="310373" y="4078455"/>
          <a:ext cx="564314" cy="564314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10373" y="4078455"/>
        <a:ext cx="564314" cy="564314"/>
      </dsp:txXfrm>
    </dsp:sp>
    <dsp:sp modelId="{A66C16D4-0A76-44DE-B4B0-DBC83D9FD23C}">
      <dsp:nvSpPr>
        <dsp:cNvPr id="14" name="Rectangles 13"/>
        <dsp:cNvSpPr/>
      </dsp:nvSpPr>
      <dsp:spPr bwMode="white">
        <a:xfrm>
          <a:off x="1185060" y="3847599"/>
          <a:ext cx="4987140" cy="102602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8587" tIns="108587" rIns="108587" bIns="108587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Who are the target groups for this prediction model?</a:t>
          </a:r>
          <a:endParaRPr>
            <a:solidFill>
              <a:schemeClr val="tx1"/>
            </a:solidFill>
          </a:endParaRPr>
        </a:p>
      </dsp:txBody>
      <dsp:txXfrm>
        <a:off x="1185060" y="3847599"/>
        <a:ext cx="4987140" cy="1026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1338"/>
        <a:chOff x="0" y="0"/>
        <a:chExt cx="10515600" cy="4351338"/>
      </a:xfrm>
    </dsp:grpSpPr>
    <dsp:sp modelId="{6180902D-3668-4D9A-9B59-1656D5D64212}">
      <dsp:nvSpPr>
        <dsp:cNvPr id="3" name="Rectangles 2"/>
        <dsp:cNvSpPr/>
      </dsp:nvSpPr>
      <dsp:spPr bwMode="white">
        <a:xfrm>
          <a:off x="1713149" y="-1036486"/>
          <a:ext cx="1966284" cy="196628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713149" y="-1036486"/>
        <a:ext cx="1966284" cy="1966284"/>
      </dsp:txXfrm>
    </dsp:sp>
    <dsp:sp modelId="{CEADF521-6214-4FA2-8318-C63E44F8A0AA}">
      <dsp:nvSpPr>
        <dsp:cNvPr id="4" name="Rectangles 3"/>
        <dsp:cNvSpPr/>
      </dsp:nvSpPr>
      <dsp:spPr bwMode="white">
        <a:xfrm>
          <a:off x="511532" y="1038284"/>
          <a:ext cx="4369519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>
              <a:solidFill>
                <a:schemeClr val="tx1"/>
              </a:solidFill>
            </a:rPr>
            <a:t>Future Directions:</a:t>
          </a:r>
          <a:endParaRPr lang="en-US">
            <a:solidFill>
              <a:schemeClr val="tx1"/>
            </a:solidFill>
          </a:endParaRPr>
        </a:p>
      </dsp:txBody>
      <dsp:txXfrm>
        <a:off x="511532" y="1038284"/>
        <a:ext cx="4369519" cy="720000"/>
      </dsp:txXfrm>
    </dsp:sp>
    <dsp:sp modelId="{00F7F8B9-26F4-417F-9769-85DCBCA49EC6}">
      <dsp:nvSpPr>
        <dsp:cNvPr id="5" name="Rectangles 4"/>
        <dsp:cNvSpPr/>
      </dsp:nvSpPr>
      <dsp:spPr bwMode="white">
        <a:xfrm>
          <a:off x="6847335" y="-1036486"/>
          <a:ext cx="1966284" cy="196628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6847335" y="-1036486"/>
        <a:ext cx="1966284" cy="1966284"/>
      </dsp:txXfrm>
    </dsp:sp>
    <dsp:sp modelId="{DD3B1F78-DB97-470E-8A5E-451FCDFFB737}">
      <dsp:nvSpPr>
        <dsp:cNvPr id="6" name="Rectangles 5"/>
        <dsp:cNvSpPr/>
      </dsp:nvSpPr>
      <dsp:spPr bwMode="white">
        <a:xfrm>
          <a:off x="5645717" y="1038284"/>
          <a:ext cx="4369519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>
              <a:solidFill>
                <a:schemeClr val="tx1"/>
              </a:solidFill>
            </a:rPr>
            <a:t>1. Incorporate real-time and larger datasets.</a:t>
          </a:r>
          <a:endParaRPr lang="en-US">
            <a:solidFill>
              <a:schemeClr val="tx1"/>
            </a:solidFill>
          </a:endParaRPr>
        </a:p>
      </dsp:txBody>
      <dsp:txXfrm>
        <a:off x="5645717" y="1038284"/>
        <a:ext cx="4369519" cy="720000"/>
      </dsp:txXfrm>
    </dsp:sp>
    <dsp:sp modelId="{E029449A-5EEE-4D16-9709-A57F079025B2}">
      <dsp:nvSpPr>
        <dsp:cNvPr id="7" name="Rectangles 6"/>
        <dsp:cNvSpPr/>
      </dsp:nvSpPr>
      <dsp:spPr bwMode="white">
        <a:xfrm>
          <a:off x="1713149" y="778284"/>
          <a:ext cx="1966284" cy="196628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713149" y="778284"/>
        <a:ext cx="1966284" cy="1966284"/>
      </dsp:txXfrm>
    </dsp:sp>
    <dsp:sp modelId="{2D531B69-3750-425E-B046-847CD7F1A899}">
      <dsp:nvSpPr>
        <dsp:cNvPr id="8" name="Rectangles 7"/>
        <dsp:cNvSpPr/>
      </dsp:nvSpPr>
      <dsp:spPr bwMode="white">
        <a:xfrm>
          <a:off x="511532" y="2853054"/>
          <a:ext cx="4369519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>
              <a:solidFill>
                <a:schemeClr val="tx1"/>
              </a:solidFill>
            </a:rPr>
            <a:t>2. Add environmental and cultural variables for deeper insights.</a:t>
          </a:r>
          <a:endParaRPr lang="en-US">
            <a:solidFill>
              <a:schemeClr val="tx1"/>
            </a:solidFill>
          </a:endParaRPr>
        </a:p>
      </dsp:txBody>
      <dsp:txXfrm>
        <a:off x="511532" y="2853054"/>
        <a:ext cx="4369519" cy="720000"/>
      </dsp:txXfrm>
    </dsp:sp>
    <dsp:sp modelId="{01B6E98E-47B3-4BB8-AE14-DECA2A8A2DC7}">
      <dsp:nvSpPr>
        <dsp:cNvPr id="9" name="Rectangles 8"/>
        <dsp:cNvSpPr/>
      </dsp:nvSpPr>
      <dsp:spPr bwMode="white">
        <a:xfrm>
          <a:off x="6847335" y="778284"/>
          <a:ext cx="1966284" cy="1966284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6847335" y="778284"/>
        <a:ext cx="1966284" cy="1966284"/>
      </dsp:txXfrm>
    </dsp:sp>
    <dsp:sp modelId="{905CC4F7-7F65-4087-9D84-2F5928768F79}">
      <dsp:nvSpPr>
        <dsp:cNvPr id="10" name="Rectangles 9"/>
        <dsp:cNvSpPr/>
      </dsp:nvSpPr>
      <dsp:spPr bwMode="white">
        <a:xfrm>
          <a:off x="5645717" y="2853054"/>
          <a:ext cx="4369519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>
              <a:solidFill>
                <a:schemeClr val="tx1"/>
              </a:solidFill>
            </a:rPr>
            <a:t>3. Use advanced ML methods like ensemble and deep learning for better performance.</a:t>
          </a:r>
          <a:endParaRPr lang="en-US">
            <a:solidFill>
              <a:schemeClr val="tx1"/>
            </a:solidFill>
          </a:endParaRPr>
        </a:p>
      </dsp:txBody>
      <dsp:txXfrm>
        <a:off x="5645717" y="2853054"/>
        <a:ext cx="4369519" cy="720000"/>
      </dsp:txXfrm>
    </dsp:sp>
    <dsp:sp modelId="{78D996E2-0EE7-4C96-916E-0462D3330567}">
      <dsp:nvSpPr>
        <dsp:cNvPr id="11" name="Rectangles 10"/>
        <dsp:cNvSpPr/>
      </dsp:nvSpPr>
      <dsp:spPr bwMode="white">
        <a:xfrm>
          <a:off x="1713149" y="2593054"/>
          <a:ext cx="1966284" cy="1966284"/>
        </a:xfrm>
        <a:prstGeom prst="rect">
          <a:avLst/>
        </a:prstGeom>
        <a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713149" y="2593054"/>
        <a:ext cx="1966284" cy="1966284"/>
      </dsp:txXfrm>
    </dsp:sp>
    <dsp:sp modelId="{6D76C174-D554-4313-B11F-726AB0880248}">
      <dsp:nvSpPr>
        <dsp:cNvPr id="12" name="Rectangles 11"/>
        <dsp:cNvSpPr/>
      </dsp:nvSpPr>
      <dsp:spPr bwMode="white">
        <a:xfrm>
          <a:off x="511532" y="4667824"/>
          <a:ext cx="4369519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>
              <a:solidFill>
                <a:schemeClr val="tx1"/>
              </a:solidFill>
            </a:rPr>
            <a:t>4. Develop sub-regional analysis for granular predictions.</a:t>
          </a:r>
          <a:endParaRPr lang="en-US">
            <a:solidFill>
              <a:schemeClr val="tx1"/>
            </a:solidFill>
          </a:endParaRPr>
        </a:p>
      </dsp:txBody>
      <dsp:txXfrm>
        <a:off x="511532" y="4667824"/>
        <a:ext cx="4369519" cy="720000"/>
      </dsp:txXfrm>
    </dsp:sp>
    <dsp:sp modelId="{C7AAB551-E486-4E62-955D-00638FB25506}">
      <dsp:nvSpPr>
        <dsp:cNvPr id="13" name="Rectangles 12"/>
        <dsp:cNvSpPr/>
      </dsp:nvSpPr>
      <dsp:spPr bwMode="white">
        <a:xfrm>
          <a:off x="6847335" y="2593054"/>
          <a:ext cx="1966284" cy="1966284"/>
        </a:xfrm>
        <a:prstGeom prst="rect">
          <a:avLst/>
        </a:prstGeom>
        <a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6847335" y="2593054"/>
        <a:ext cx="1966284" cy="1966284"/>
      </dsp:txXfrm>
    </dsp:sp>
    <dsp:sp modelId="{05A5AB37-16A1-41D1-B730-C45436662C5A}">
      <dsp:nvSpPr>
        <dsp:cNvPr id="14" name="Rectangles 13"/>
        <dsp:cNvSpPr/>
      </dsp:nvSpPr>
      <dsp:spPr bwMode="white">
        <a:xfrm>
          <a:off x="5645717" y="4667824"/>
          <a:ext cx="4369519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MY">
              <a:solidFill>
                <a:schemeClr val="tx1"/>
              </a:solidFill>
            </a:rPr>
            <a:t>5. Collaborate with policymakers for region-specific interventions.</a:t>
          </a:r>
          <a:endParaRPr lang="en-US">
            <a:solidFill>
              <a:schemeClr val="tx1"/>
            </a:solidFill>
          </a:endParaRPr>
        </a:p>
      </dsp:txBody>
      <dsp:txXfrm>
        <a:off x="5645717" y="4667824"/>
        <a:ext cx="436951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172200" cy="4873625"/>
        <a:chOff x="0" y="0"/>
        <a:chExt cx="6172200" cy="4873625"/>
      </a:xfrm>
    </dsp:grpSpPr>
    <dsp:sp modelId="{E65F737B-DF27-4512-9B39-0DFCD16A300D}">
      <dsp:nvSpPr>
        <dsp:cNvPr id="3" name="Rounded Rectangle 2"/>
        <dsp:cNvSpPr/>
      </dsp:nvSpPr>
      <dsp:spPr bwMode="white">
        <a:xfrm>
          <a:off x="0" y="49263"/>
          <a:ext cx="6172200" cy="15417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Machine learning provides a data-driven approach to combating malnutrition.</a:t>
          </a:r>
        </a:p>
      </dsp:txBody>
      <dsp:txXfrm>
        <a:off x="0" y="49263"/>
        <a:ext cx="6172200" cy="1541780"/>
      </dsp:txXfrm>
    </dsp:sp>
    <dsp:sp modelId="{C3A2544C-7FAE-4BE4-8A46-80F58C33D2B9}">
      <dsp:nvSpPr>
        <dsp:cNvPr id="4" name="Rounded Rectangle 3"/>
        <dsp:cNvSpPr/>
      </dsp:nvSpPr>
      <dsp:spPr bwMode="white">
        <a:xfrm>
          <a:off x="0" y="1665923"/>
          <a:ext cx="6172200" cy="15417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This research bridges technology and public health by predicting vulnerabilities and targeting interventions.</a:t>
          </a:r>
        </a:p>
      </dsp:txBody>
      <dsp:txXfrm>
        <a:off x="0" y="1665923"/>
        <a:ext cx="6172200" cy="1541780"/>
      </dsp:txXfrm>
    </dsp:sp>
    <dsp:sp modelId="{42D747BC-D006-4FAF-B9B0-8B1E467A96F7}">
      <dsp:nvSpPr>
        <dsp:cNvPr id="5" name="Rounded Rectangle 4"/>
        <dsp:cNvSpPr/>
      </dsp:nvSpPr>
      <dsp:spPr bwMode="white">
        <a:xfrm>
          <a:off x="0" y="3282583"/>
          <a:ext cx="6172200" cy="15417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9060" tIns="99060" rIns="99060" bIns="9906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Demonstrates potential to address global challenges and improve health outcomes sustainably.</a:t>
          </a:r>
        </a:p>
      </dsp:txBody>
      <dsp:txXfrm>
        <a:off x="0" y="3282583"/>
        <a:ext cx="6172200" cy="1541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0" Type="http://schemas.openxmlformats.org/officeDocument/2006/relationships/image" Target="../media/image10.sv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/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/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/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-1" fmla="*/ 0 w 2214654"/>
                <a:gd name="connsiteY0-2" fmla="*/ 3120244 h 3120244"/>
                <a:gd name="connsiteX1-3" fmla="*/ 341522 w 2214654"/>
                <a:gd name="connsiteY1-4" fmla="*/ 1179181 h 3120244"/>
                <a:gd name="connsiteX2-5" fmla="*/ 2214654 w 2214654"/>
                <a:gd name="connsiteY2-6" fmla="*/ 0 h 3120244"/>
                <a:gd name="connsiteX3-7" fmla="*/ 1660991 w 2214654"/>
                <a:gd name="connsiteY3-8" fmla="*/ 3120244 h 3120244"/>
                <a:gd name="connsiteX4-9" fmla="*/ 0 w 2214654"/>
                <a:gd name="connsiteY4-10" fmla="*/ 3120244 h 3120244"/>
                <a:gd name="connsiteX0-11" fmla="*/ 0 w 1784436"/>
                <a:gd name="connsiteY0-12" fmla="*/ 1941063 h 1941063"/>
                <a:gd name="connsiteX1-13" fmla="*/ 341522 w 1784436"/>
                <a:gd name="connsiteY1-14" fmla="*/ 0 h 1941063"/>
                <a:gd name="connsiteX2-15" fmla="*/ 1784436 w 1784436"/>
                <a:gd name="connsiteY2-16" fmla="*/ 1205605 h 1941063"/>
                <a:gd name="connsiteX3-17" fmla="*/ 1660991 w 1784436"/>
                <a:gd name="connsiteY3-18" fmla="*/ 1941063 h 1941063"/>
                <a:gd name="connsiteX4-19" fmla="*/ 0 w 1784436"/>
                <a:gd name="connsiteY4-20" fmla="*/ 1941063 h 19410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41" name="Graphic 4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>
            <a:fillRect/>
          </a:stretch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/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/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/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/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/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svg"/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06783" y="2905656"/>
            <a:ext cx="772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</a:rPr>
              <a:t>UNIVERSITI TEKNOLOGI MALAYSIA</a:t>
            </a:r>
            <a:endParaRPr lang="en-US" sz="4000" b="1" kern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83" y="1639658"/>
            <a:ext cx="2139445" cy="7236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3682" y="3008152"/>
            <a:ext cx="838200" cy="841694"/>
            <a:chOff x="0" y="585597"/>
            <a:chExt cx="838200" cy="390908"/>
          </a:xfrm>
          <a:solidFill>
            <a:schemeClr val="bg1">
              <a:lumMod val="65000"/>
            </a:scheme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ight Triangle 20"/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3008153"/>
            <a:ext cx="838200" cy="841694"/>
            <a:chOff x="0" y="585597"/>
            <a:chExt cx="838200" cy="390908"/>
          </a:xfrm>
          <a:solidFill>
            <a:schemeClr val="bg1"/>
          </a:solidFill>
        </p:grpSpPr>
        <p:sp>
          <p:nvSpPr>
            <p:cNvPr id="17" name="Rectangle 16"/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ight Triangle 17"/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5" name="Straight Connector 4"/>
          <p:cNvCxnSpPr>
            <a:endCxn id="2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06880" y="4971098"/>
            <a:ext cx="9369425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kern="0" dirty="0">
                <a:solidFill>
                  <a:schemeClr val="bg1"/>
                </a:solidFill>
              </a:rPr>
              <a:t>ANNE DASHINI KANNAN</a:t>
            </a:r>
            <a:endParaRPr lang="en-US" sz="2000" b="1" kern="0" dirty="0">
              <a:solidFill>
                <a:schemeClr val="bg1"/>
              </a:solidFill>
            </a:endParaRPr>
          </a:p>
          <a:p>
            <a:r>
              <a:rPr lang="en-US" sz="2000" b="1" kern="0" dirty="0">
                <a:solidFill>
                  <a:schemeClr val="bg1"/>
                </a:solidFill>
              </a:rPr>
              <a:t>MCS241013</a:t>
            </a:r>
            <a:endParaRPr lang="en-US" sz="2000" b="1" kern="0" dirty="0">
              <a:solidFill>
                <a:schemeClr val="bg1"/>
              </a:solidFill>
            </a:endParaRPr>
          </a:p>
          <a:p>
            <a:r>
              <a:rPr lang="en-US" sz="2000" b="1" kern="0" dirty="0">
                <a:solidFill>
                  <a:schemeClr val="bg1"/>
                </a:solidFill>
              </a:rPr>
              <a:t>RESEARCH DESIGN AND ANALYSIS IN DATA SCIENCE (THESIS)</a:t>
            </a:r>
            <a:endParaRPr 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1706880" y="3877310"/>
            <a:ext cx="100552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>
                <a:solidFill>
                  <a:schemeClr val="bg1"/>
                </a:solidFill>
              </a:rPr>
              <a:t>NUTRITIONAL DEFICIENCY PREDICTION BY REGION USING MACHINE LEARNING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987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Literature Review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831850" y="1746504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Applications of ML in Healthcare</a:t>
            </a:r>
            <a:endParaRPr lang="en-MY" sz="2000" b="1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334002" y="1746503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/>
              <a:t>Research Gaps</a:t>
            </a:r>
            <a:endParaRPr lang="en-MY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1850" y="2514599"/>
            <a:ext cx="3228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Supervised Learning: Random Forest, SVM, Gradient Boosting for predicting deficiencies.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- Deep Learning: CNNs and RNNs for large datasets (e.g., images, time-series).</a:t>
            </a:r>
            <a:endParaRPr lang="en-US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- Unsupervised Learning: Clustering (e.g., K-means) to identify high-risk regions.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4002" y="2532886"/>
            <a:ext cx="3228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 Limited comprehensive models addressing multiple deficiencies.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Challenges in data quality and ethical considerations.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Underexplored multimodal approaches for diverse datasets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Rectangle: Rounded Corners 2"/>
          <p:cNvSpPr/>
          <p:nvPr/>
        </p:nvSpPr>
        <p:spPr>
          <a:xfrm>
            <a:off x="7836154" y="1746502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</a:t>
            </a:r>
            <a:r>
              <a:rPr lang="en-MY" sz="2000" b="1" dirty="0"/>
              <a:t>significance</a:t>
            </a:r>
            <a:endParaRPr lang="en-MY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36154" y="2577507"/>
            <a:ext cx="32280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Facilitates targeted resource allocation for healthcare providers, NGOs, and policymakers.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Promotes health equity by addressing nutritional gaps in vulnerable regions.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 Aligns with UN Sustainable Development Goals (e.g., hunger reduction and improved well-being).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2100" y="2967335"/>
            <a:ext cx="8327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RESEARCH METHODOLOGY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Framework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7804" y="359361"/>
            <a:ext cx="6422858" cy="6498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Planning: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 malnutrition issues, define research questions.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Data Preparation: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Collect, clean, and preprocess datasets.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Feature Engineering: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Key variables like dietary diversity, income, healthcare access.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Model Development: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Supervised ML and clustering (K-means, Hierarchical).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Model Evaluation: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Metrics: Accuracy, Precision, Recall, F1-Score, Cross-validation.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Python libraries (Scikit-learn, TensorFlow, Pandas, Matplotlib).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Sources: </a:t>
            </a:r>
            <a:r>
              <a:rPr lang="en-MY" sz="2000" b="1" dirty="0">
                <a:latin typeface="Arial" panose="020B0604020202020204" pitchFamily="34" charset="0"/>
                <a:cs typeface="Arial" panose="020B0604020202020204" pitchFamily="34" charset="0"/>
              </a:rPr>
              <a:t>WHO, health surveys, and nutritional databases.</a:t>
            </a:r>
            <a:endParaRPr lang="en-MY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RESEARCH FRAMEWORK</a:t>
            </a:r>
            <a:endParaRPr lang="en-US" sz="51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4949" y="1350532"/>
            <a:ext cx="5157503" cy="54019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List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Data collected Our World in Data Org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0324" t="47135" r="23273" b="19839"/>
          <a:stretch>
            <a:fillRect/>
          </a:stretch>
        </p:blipFill>
        <p:spPr bwMode="auto">
          <a:xfrm>
            <a:off x="4038604" y="2418634"/>
            <a:ext cx="8147263" cy="26837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030" y="1824037"/>
            <a:ext cx="3771969" cy="160020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CLEANING</a:t>
            </a:r>
            <a:endParaRPr lang="en-MY" sz="4000" dirty="0">
              <a:solidFill>
                <a:schemeClr val="bg1"/>
              </a:solidFill>
            </a:endParaRPr>
          </a:p>
        </p:txBody>
      </p:sp>
      <p:pic>
        <p:nvPicPr>
          <p:cNvPr id="3" name="Picture 2" descr="A diagram of a person's fac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884" y="829844"/>
            <a:ext cx="6327788" cy="51887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99" y="2454251"/>
            <a:ext cx="3771969" cy="1600200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TRANSFORMATION</a:t>
            </a:r>
            <a:endParaRPr lang="en-MY" sz="3600" dirty="0">
              <a:solidFill>
                <a:schemeClr val="bg1"/>
              </a:solidFill>
            </a:endParaRPr>
          </a:p>
        </p:txBody>
      </p:sp>
      <p:pic>
        <p:nvPicPr>
          <p:cNvPr id="3" name="Picture 2" descr="A diagram of data transformation&#10;&#10;Description automatically generated"/>
          <p:cNvPicPr>
            <a:picLocks noChangeAspect="1"/>
          </p:cNvPicPr>
          <p:nvPr/>
        </p:nvPicPr>
        <p:blipFill>
          <a:blip r:embed="rId1"/>
          <a:srcRect b="18327"/>
          <a:stretch>
            <a:fillRect/>
          </a:stretch>
        </p:blipFill>
        <p:spPr>
          <a:xfrm>
            <a:off x="4723295" y="1538754"/>
            <a:ext cx="7468705" cy="3431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INITIAL RESULTS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88499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latin typeface="+mj-lt"/>
              </a:rPr>
              <a:t>Malnutrition By Region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57763" t="23424" r="2369" b="20065"/>
          <a:stretch>
            <a:fillRect/>
          </a:stretch>
        </p:blipFill>
        <p:spPr>
          <a:xfrm>
            <a:off x="4837518" y="639193"/>
            <a:ext cx="6740486" cy="53741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Nutrition Intake Level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9574" y="789994"/>
            <a:ext cx="6135535" cy="5060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INTRODUCTION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Affected Population By Age Group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2941" y="753657"/>
            <a:ext cx="7787942" cy="5080621"/>
          </a:xfrm>
          <a:prstGeom prst="rect">
            <a:avLst/>
          </a:prstGeom>
        </p:spPr>
      </p:pic>
      <p:sp useBgFill="1">
        <p:nvSpPr>
          <p:cNvPr id="4" name="Rectangle 3"/>
          <p:cNvSpPr/>
          <p:nvPr/>
        </p:nvSpPr>
        <p:spPr>
          <a:xfrm>
            <a:off x="152400" y="15240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/>
          <p:nvPr/>
        </p:nvSpPr>
        <p:spPr>
          <a:xfrm>
            <a:off x="791282" y="7915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100" dirty="0">
                <a:latin typeface="+mj-lt"/>
              </a:rPr>
              <a:t>Household Income Distribution by Region</a:t>
            </a:r>
            <a:endParaRPr lang="en-US" sz="5100" dirty="0">
              <a:latin typeface="+mj-lt"/>
            </a:endParaRPr>
          </a:p>
        </p:txBody>
      </p:sp>
      <p:sp>
        <p:nvSpPr>
          <p:cNvPr id="7" name="sketch line"/>
          <p:cNvSpPr/>
          <p:nvPr/>
        </p:nvSpPr>
        <p:spPr>
          <a:xfrm>
            <a:off x="795678" y="45616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2"/>
          <a:srcRect l="7463" t="38950" r="52211" b="8830"/>
          <a:stretch>
            <a:fillRect/>
          </a:stretch>
        </p:blipFill>
        <p:spPr bwMode="auto">
          <a:xfrm>
            <a:off x="4376563" y="791593"/>
            <a:ext cx="7594016" cy="553153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Affected Population By Age Group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2941" y="753657"/>
            <a:ext cx="7787942" cy="5080621"/>
          </a:xfrm>
          <a:prstGeom prst="rect">
            <a:avLst/>
          </a:prstGeom>
        </p:spPr>
      </p:pic>
      <p:sp useBgFill="1">
        <p:nvSpPr>
          <p:cNvPr id="4" name="Rectangle 3"/>
          <p:cNvSpPr/>
          <p:nvPr/>
        </p:nvSpPr>
        <p:spPr>
          <a:xfrm>
            <a:off x="152400" y="15240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/>
          <p:nvPr/>
        </p:nvSpPr>
        <p:spPr>
          <a:xfrm>
            <a:off x="791282" y="7915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100" dirty="0">
                <a:latin typeface="+mj-lt"/>
              </a:rPr>
              <a:t>Top 10 Countries with Nutritional </a:t>
            </a:r>
            <a:r>
              <a:rPr lang="en-US" sz="5100" dirty="0" err="1">
                <a:latin typeface="+mj-lt"/>
              </a:rPr>
              <a:t>Deficiences</a:t>
            </a:r>
            <a:endParaRPr lang="en-US" sz="5100" dirty="0">
              <a:latin typeface="+mj-lt"/>
            </a:endParaRPr>
          </a:p>
        </p:txBody>
      </p:sp>
      <p:sp>
        <p:nvSpPr>
          <p:cNvPr id="7" name="sketch line"/>
          <p:cNvSpPr/>
          <p:nvPr/>
        </p:nvSpPr>
        <p:spPr>
          <a:xfrm>
            <a:off x="795678" y="45616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2"/>
          <a:srcRect l="6670" t="36691" r="54275" b="6564"/>
          <a:stretch>
            <a:fillRect/>
          </a:stretch>
        </p:blipFill>
        <p:spPr bwMode="auto">
          <a:xfrm>
            <a:off x="4242860" y="639193"/>
            <a:ext cx="7257950" cy="593189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Results and Achievements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79" y="1822348"/>
            <a:ext cx="12192000" cy="34362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Work and Recommendations</a:t>
            </a:r>
            <a:endParaRPr lang="en-MY" dirty="0"/>
          </a:p>
        </p:txBody>
      </p:sp>
      <p:graphicFrame>
        <p:nvGraphicFramePr>
          <p:cNvPr id="5" name="Text Placeholder 2"/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40" y="2510589"/>
            <a:ext cx="3771969" cy="160020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Summary</a:t>
            </a:r>
            <a:endParaRPr lang="en-MY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322" y="3075057"/>
            <a:ext cx="2517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Thank You.</a:t>
            </a:r>
            <a:endParaRPr lang="en-MY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4467" y="4076956"/>
            <a:ext cx="166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  <a:endParaRPr lang="en-MY" sz="12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66240" y="4067101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11"/>
            <p:cNvSpPr/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531144" y="4077067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16"/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11844" y="4072060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  <a:endParaRPr lang="en-MY" sz="1200" dirty="0">
              <a:solidFill>
                <a:schemeClr val="bg1"/>
              </a:solidFill>
            </a:endParaRPr>
          </a:p>
        </p:txBody>
      </p:sp>
      <p:sp>
        <p:nvSpPr>
          <p:cNvPr id="11" name="Shape 2865"/>
          <p:cNvSpPr/>
          <p:nvPr/>
        </p:nvSpPr>
        <p:spPr>
          <a:xfrm>
            <a:off x="372046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2" name="Shape 2861"/>
          <p:cNvSpPr/>
          <p:nvPr/>
        </p:nvSpPr>
        <p:spPr>
          <a:xfrm>
            <a:off x="407219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53684" y="4070864"/>
            <a:ext cx="289182" cy="2891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19166" y="4069364"/>
            <a:ext cx="1861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bg1"/>
                </a:solidFill>
              </a:rPr>
              <a:t>utmofficial</a:t>
            </a:r>
            <a:endParaRPr lang="en-MY" sz="1200" dirty="0">
              <a:solidFill>
                <a:schemeClr val="bg1"/>
              </a:solidFill>
            </a:endParaRPr>
          </a:p>
        </p:txBody>
      </p:sp>
      <p:pic>
        <p:nvPicPr>
          <p:cNvPr id="15" name="Graphic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9397" y="4076956"/>
            <a:ext cx="289182" cy="289182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5050417" y="6287391"/>
            <a:ext cx="166153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MY" sz="1200" dirty="0">
              <a:solidFill>
                <a:schemeClr val="bg1"/>
              </a:solidFill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5050155" y="6480175"/>
            <a:ext cx="31762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 dirty="0">
                <a:solidFill>
                  <a:schemeClr val="bg1"/>
                </a:solidFill>
              </a:rPr>
              <a:t>https://youtu.be/52MwCZ2XPic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29603" y="2390775"/>
            <a:ext cx="3771969" cy="3811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Nutritional Deficiency is one of the global issues in human health growth due to specific reasons and factors 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18923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52340" y="-635"/>
            <a:ext cx="828738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2"/>
          <p:cNvSpPr txBox="1"/>
          <p:nvPr/>
        </p:nvSpPr>
        <p:spPr>
          <a:xfrm>
            <a:off x="1125855" y="784225"/>
            <a:ext cx="3992880" cy="2965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These deficiencies can lead to serious health issues among our human populations.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09895" y="2506345"/>
            <a:ext cx="66782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/>
          <p:nvPr/>
        </p:nvSpPr>
        <p:spPr>
          <a:xfrm>
            <a:off x="3848668" y="2648974"/>
            <a:ext cx="7505132" cy="1355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122045" y="1911985"/>
            <a:ext cx="9805670" cy="3051810"/>
          </a:xfrm>
          <a:prstGeom prst="rect">
            <a:avLst/>
          </a:prstGeom>
          <a:solidFill>
            <a:srgbClr val="6C1D35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Several ways has been carrried out to detect the nutrition deficiency ,however it tend to be expensive and inefficient since these type of issues needed imeediate solutions to solve it .</a:t>
            </a:r>
            <a:endParaRPr lang="en-US" sz="4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62" y="1965158"/>
            <a:ext cx="377196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PROBLEM BACKGROUND</a:t>
            </a:r>
            <a:endParaRPr lang="en-US" sz="40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Existing methods are resource-intensive, lack scalability, and do not integrate diverse datasets effectively.</a:t>
            </a:r>
            <a:endParaRPr kumimoji="0" lang="en-US" sz="3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2860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Issues related with health condition require immediate actions</a:t>
            </a:r>
            <a:r>
              <a:rPr lang="en-US" sz="3200" dirty="0"/>
              <a:t>.</a:t>
            </a:r>
            <a:endParaRPr kumimoji="0" lang="en-US" sz="3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28600" marR="0" lvl="0" indent="-2286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3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6"/>
          <p:cNvGraphicFramePr/>
          <p:nvPr/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25" y="1824037"/>
            <a:ext cx="3771969" cy="1600200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Research Question</a:t>
            </a:r>
            <a:endParaRPr lang="en-MY" sz="44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LITERATURE REVIEW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2533</Words>
  <Application>WPS Presentation</Application>
  <PresentationFormat>Widescreen</PresentationFormat>
  <Paragraphs>96</Paragraphs>
  <Slides>25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Montserrat Semi</vt:lpstr>
      <vt:lpstr>Segoe Print</vt:lpstr>
      <vt:lpstr>Calibri</vt:lpstr>
      <vt:lpstr>Microsoft YaHei</vt:lpstr>
      <vt:lpstr>Arial Unicode MS</vt:lpstr>
      <vt:lpstr>Helvetica Neue</vt:lpstr>
      <vt:lpstr>Gill Sans</vt:lpstr>
      <vt:lpstr>Source Sans Pro Light</vt:lpstr>
      <vt:lpstr>Calibri Light</vt:lpstr>
      <vt:lpstr>Gill Sans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 BACKGROUND</vt:lpstr>
      <vt:lpstr>PowerPoint 演示文稿</vt:lpstr>
      <vt:lpstr>Research Question</vt:lpstr>
      <vt:lpstr>PowerPoint 演示文稿</vt:lpstr>
      <vt:lpstr>Literature Review</vt:lpstr>
      <vt:lpstr>PowerPoint 演示文稿</vt:lpstr>
      <vt:lpstr>Research Framework</vt:lpstr>
      <vt:lpstr>RESEARCH FRAMEWORK</vt:lpstr>
      <vt:lpstr>List Data collected Our World in Data Org</vt:lpstr>
      <vt:lpstr>DATA CLEANING</vt:lpstr>
      <vt:lpstr>DATA TRANSFORMATION</vt:lpstr>
      <vt:lpstr>PowerPoint 演示文稿</vt:lpstr>
      <vt:lpstr>Malnutrition By Region</vt:lpstr>
      <vt:lpstr>Nutrition Intake Level</vt:lpstr>
      <vt:lpstr>Affected Population By Age Group</vt:lpstr>
      <vt:lpstr>Affected Population By Age Group</vt:lpstr>
      <vt:lpstr>Results and Achievements</vt:lpstr>
      <vt:lpstr>Future Work and Recommendations</vt:lpstr>
      <vt:lpstr>Summary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dashinianne</cp:lastModifiedBy>
  <cp:revision>52</cp:revision>
  <dcterms:created xsi:type="dcterms:W3CDTF">2023-12-31T03:09:00Z</dcterms:created>
  <dcterms:modified xsi:type="dcterms:W3CDTF">2025-01-18T04:46:59Z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E5EA0D87CE5A47E38C7FB1001DEDB679_12</vt:lpwstr>
  </property>
  <property fmtid="{D5CDD505-2E9C-101B-9397-08002B2CF9AE}" pid="3" name="KSOProductBuildVer">
    <vt:lpwstr>1033-12.2.0.19805</vt:lpwstr>
  </property>
</Properties>
</file>